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  <p:sldMasterId id="2147483710" r:id="rId5"/>
    <p:sldMasterId id="2147483728" r:id="rId6"/>
    <p:sldMasterId id="2147483720" r:id="rId7"/>
  </p:sldMasterIdLst>
  <p:notesMasterIdLst>
    <p:notesMasterId r:id="rId17"/>
  </p:notesMasterIdLst>
  <p:sldIdLst>
    <p:sldId id="454" r:id="rId8"/>
    <p:sldId id="510" r:id="rId9"/>
    <p:sldId id="540" r:id="rId10"/>
    <p:sldId id="567" r:id="rId11"/>
    <p:sldId id="563" r:id="rId12"/>
    <p:sldId id="565" r:id="rId13"/>
    <p:sldId id="566" r:id="rId14"/>
    <p:sldId id="554" r:id="rId15"/>
    <p:sldId id="561" r:id="rId16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120">
          <p15:clr>
            <a:srgbClr val="A4A3A4"/>
          </p15:clr>
        </p15:guide>
        <p15:guide id="4" pos="3347" userDrawn="1">
          <p15:clr>
            <a:srgbClr val="A4A3A4"/>
          </p15:clr>
        </p15:guide>
        <p15:guide id="5" pos="28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5811"/>
    <a:srgbClr val="2CB431"/>
    <a:srgbClr val="36434D"/>
    <a:srgbClr val="2CB4D2"/>
    <a:srgbClr val="D0BB7E"/>
    <a:srgbClr val="00427F"/>
    <a:srgbClr val="610E6C"/>
    <a:srgbClr val="5EB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69B9F9-694B-4B85-976E-D1919D4C5211}" v="23" dt="2020-07-09T10:07:22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48" autoAdjust="0"/>
    <p:restoredTop sz="95504" autoAdjust="0"/>
  </p:normalViewPr>
  <p:slideViewPr>
    <p:cSldViewPr>
      <p:cViewPr varScale="1">
        <p:scale>
          <a:sx n="62" d="100"/>
          <a:sy n="62" d="100"/>
        </p:scale>
        <p:origin x="928" y="56"/>
      </p:cViewPr>
      <p:guideLst>
        <p:guide orient="horz" pos="890"/>
        <p:guide pos="3120"/>
        <p:guide pos="334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>
      <p:cViewPr varScale="1">
        <p:scale>
          <a:sx n="77" d="100"/>
          <a:sy n="77" d="100"/>
        </p:scale>
        <p:origin x="348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ubhav Mittal" userId="0cec1447-ad5f-47c4-bef3-8ff0c5c26bca" providerId="ADAL" clId="{2326F06C-97B6-4017-9FFE-01E8F6EB828C}"/>
    <pc:docChg chg="modSld">
      <pc:chgData name="Anubhav Mittal" userId="0cec1447-ad5f-47c4-bef3-8ff0c5c26bca" providerId="ADAL" clId="{2326F06C-97B6-4017-9FFE-01E8F6EB828C}" dt="2020-02-13T12:15:33.598" v="0" actId="20577"/>
      <pc:docMkLst>
        <pc:docMk/>
      </pc:docMkLst>
    </pc:docChg>
  </pc:docChgLst>
  <pc:docChgLst>
    <pc:chgData name="Anubhav Mittal" userId="0cec1447-ad5f-47c4-bef3-8ff0c5c26bca" providerId="ADAL" clId="{156FB409-E1CB-4759-A7FE-53C467AC7A3A}"/>
    <pc:docChg chg="modSld">
      <pc:chgData name="Anubhav Mittal" userId="0cec1447-ad5f-47c4-bef3-8ff0c5c26bca" providerId="ADAL" clId="{156FB409-E1CB-4759-A7FE-53C467AC7A3A}" dt="2020-02-25T14:31:26.118" v="5" actId="6549"/>
      <pc:docMkLst>
        <pc:docMk/>
      </pc:docMkLst>
    </pc:docChg>
  </pc:docChgLst>
  <pc:docChgLst>
    <pc:chgData name="Anubhav Mittal" userId="0cec1447-ad5f-47c4-bef3-8ff0c5c26bca" providerId="ADAL" clId="{AFA722EA-62B4-48E7-8050-481B67F61238}"/>
    <pc:docChg chg="undo custSel addSld delSld modSld">
      <pc:chgData name="Anubhav Mittal" userId="0cec1447-ad5f-47c4-bef3-8ff0c5c26bca" providerId="ADAL" clId="{AFA722EA-62B4-48E7-8050-481B67F61238}" dt="2020-03-20T10:02:54.761" v="1117" actId="313"/>
      <pc:docMkLst>
        <pc:docMk/>
      </pc:docMkLst>
      <pc:sldChg chg="modSp">
        <pc:chgData name="Anubhav Mittal" userId="0cec1447-ad5f-47c4-bef3-8ff0c5c26bca" providerId="ADAL" clId="{AFA722EA-62B4-48E7-8050-481B67F61238}" dt="2020-03-20T09:28:17.735" v="52" actId="20577"/>
        <pc:sldMkLst>
          <pc:docMk/>
          <pc:sldMk cId="0" sldId="454"/>
        </pc:sldMkLst>
        <pc:spChg chg="mod">
          <ac:chgData name="Anubhav Mittal" userId="0cec1447-ad5f-47c4-bef3-8ff0c5c26bca" providerId="ADAL" clId="{AFA722EA-62B4-48E7-8050-481B67F61238}" dt="2020-03-20T09:28:17.735" v="52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AFA722EA-62B4-48E7-8050-481B67F61238}" dt="2020-03-20T09:28:47.839" v="59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AFA722EA-62B4-48E7-8050-481B67F61238}" dt="2020-03-20T09:28:47.839" v="59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AFA722EA-62B4-48E7-8050-481B67F61238}" dt="2020-03-20T09:52:36.278" v="305" actId="20577"/>
        <pc:sldMkLst>
          <pc:docMk/>
          <pc:sldMk cId="598834772" sldId="530"/>
        </pc:sldMkLst>
        <pc:spChg chg="mod">
          <ac:chgData name="Anubhav Mittal" userId="0cec1447-ad5f-47c4-bef3-8ff0c5c26bca" providerId="ADAL" clId="{AFA722EA-62B4-48E7-8050-481B67F61238}" dt="2020-03-20T09:52:36.278" v="305" actId="20577"/>
          <ac:spMkLst>
            <pc:docMk/>
            <pc:sldMk cId="598834772" sldId="530"/>
            <ac:spMk id="2" creationId="{8E03E6A4-DAE7-4962-8E6B-B7D70EB215C7}"/>
          </ac:spMkLst>
        </pc:spChg>
        <pc:spChg chg="mod">
          <ac:chgData name="Anubhav Mittal" userId="0cec1447-ad5f-47c4-bef3-8ff0c5c26bca" providerId="ADAL" clId="{AFA722EA-62B4-48E7-8050-481B67F61238}" dt="2020-03-20T09:35:45.642" v="185" actId="20577"/>
          <ac:spMkLst>
            <pc:docMk/>
            <pc:sldMk cId="598834772" sldId="530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AFA722EA-62B4-48E7-8050-481B67F61238}" dt="2020-03-20T09:40:26.855" v="196" actId="1076"/>
          <ac:graphicFrameMkLst>
            <pc:docMk/>
            <pc:sldMk cId="598834772" sldId="530"/>
            <ac:graphicFrameMk id="4" creationId="{8E34B5E0-86F7-42D0-B420-8CF0810E3FF6}"/>
          </ac:graphicFrameMkLst>
        </pc:graphicFrameChg>
        <pc:graphicFrameChg chg="add mod modGraphic">
          <ac:chgData name="Anubhav Mittal" userId="0cec1447-ad5f-47c4-bef3-8ff0c5c26bca" providerId="ADAL" clId="{AFA722EA-62B4-48E7-8050-481B67F61238}" dt="2020-03-20T09:40:39.847" v="199" actId="14100"/>
          <ac:graphicFrameMkLst>
            <pc:docMk/>
            <pc:sldMk cId="598834772" sldId="530"/>
            <ac:graphicFrameMk id="5" creationId="{6B6586ED-82F4-420F-AE8D-9BFA87D2D11C}"/>
          </ac:graphicFrameMkLst>
        </pc:graphicFrameChg>
        <pc:graphicFrameChg chg="del">
          <ac:chgData name="Anubhav Mittal" userId="0cec1447-ad5f-47c4-bef3-8ff0c5c26bca" providerId="ADAL" clId="{AFA722EA-62B4-48E7-8050-481B67F61238}" dt="2020-03-20T09:29:54.429" v="171" actId="478"/>
          <ac:graphicFrameMkLst>
            <pc:docMk/>
            <pc:sldMk cId="598834772" sldId="530"/>
            <ac:graphicFrameMk id="6" creationId="{201ECC02-6ECE-43C1-A5D1-22240C0C51FD}"/>
          </ac:graphicFrameMkLst>
        </pc:graphicFrameChg>
        <pc:graphicFrameChg chg="del">
          <ac:chgData name="Anubhav Mittal" userId="0cec1447-ad5f-47c4-bef3-8ff0c5c26bca" providerId="ADAL" clId="{AFA722EA-62B4-48E7-8050-481B67F61238}" dt="2020-03-20T09:29:56.036" v="172" actId="478"/>
          <ac:graphicFrameMkLst>
            <pc:docMk/>
            <pc:sldMk cId="598834772" sldId="530"/>
            <ac:graphicFrameMk id="7" creationId="{85DAB517-9561-4480-8B97-E8D99E24ABD7}"/>
          </ac:graphicFrameMkLst>
        </pc:graphicFrameChg>
      </pc:sldChg>
      <pc:sldChg chg="modSp">
        <pc:chgData name="Anubhav Mittal" userId="0cec1447-ad5f-47c4-bef3-8ff0c5c26bca" providerId="ADAL" clId="{AFA722EA-62B4-48E7-8050-481B67F61238}" dt="2020-03-20T09:29:50.353" v="170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AFA722EA-62B4-48E7-8050-481B67F61238}" dt="2020-03-20T09:29:50.353" v="170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modSp">
        <pc:chgData name="Anubhav Mittal" userId="0cec1447-ad5f-47c4-bef3-8ff0c5c26bca" providerId="ADAL" clId="{AFA722EA-62B4-48E7-8050-481B67F61238}" dt="2020-03-20T09:55:49.208" v="469" actId="20577"/>
        <pc:sldMkLst>
          <pc:docMk/>
          <pc:sldMk cId="1192761563" sldId="554"/>
        </pc:sldMkLst>
        <pc:spChg chg="mod">
          <ac:chgData name="Anubhav Mittal" userId="0cec1447-ad5f-47c4-bef3-8ff0c5c26bca" providerId="ADAL" clId="{AFA722EA-62B4-48E7-8050-481B67F61238}" dt="2020-03-20T09:55:49.208" v="469" actId="20577"/>
          <ac:spMkLst>
            <pc:docMk/>
            <pc:sldMk cId="1192761563" sldId="554"/>
            <ac:spMk id="2" creationId="{8E03E6A4-DAE7-4962-8E6B-B7D70EB215C7}"/>
          </ac:spMkLst>
        </pc:spChg>
        <pc:spChg chg="mod">
          <ac:chgData name="Anubhav Mittal" userId="0cec1447-ad5f-47c4-bef3-8ff0c5c26bca" providerId="ADAL" clId="{AFA722EA-62B4-48E7-8050-481B67F61238}" dt="2020-03-20T09:54:09.539" v="437" actId="6549"/>
          <ac:spMkLst>
            <pc:docMk/>
            <pc:sldMk cId="1192761563" sldId="554"/>
            <ac:spMk id="3" creationId="{5FBEDDCC-E332-42C6-850C-19EA35A8C1E1}"/>
          </ac:spMkLst>
        </pc:spChg>
        <pc:graphicFrameChg chg="add mod">
          <ac:chgData name="Anubhav Mittal" userId="0cec1447-ad5f-47c4-bef3-8ff0c5c26bca" providerId="ADAL" clId="{AFA722EA-62B4-48E7-8050-481B67F61238}" dt="2020-03-20T09:55:21.760" v="442" actId="1076"/>
          <ac:graphicFrameMkLst>
            <pc:docMk/>
            <pc:sldMk cId="1192761563" sldId="554"/>
            <ac:graphicFrameMk id="5" creationId="{0B433703-6650-42B9-A88F-4F0D87E33F64}"/>
          </ac:graphicFrameMkLst>
        </pc:graphicFrameChg>
        <pc:picChg chg="add mod">
          <ac:chgData name="Anubhav Mittal" userId="0cec1447-ad5f-47c4-bef3-8ff0c5c26bca" providerId="ADAL" clId="{AFA722EA-62B4-48E7-8050-481B67F61238}" dt="2020-03-20T09:54:21.079" v="440" actId="1076"/>
          <ac:picMkLst>
            <pc:docMk/>
            <pc:sldMk cId="1192761563" sldId="554"/>
            <ac:picMk id="4" creationId="{C77C0739-C129-4862-9EBE-D73F7CF12230}"/>
          </ac:picMkLst>
        </pc:picChg>
      </pc:sldChg>
      <pc:sldChg chg="addSp delSp modSp">
        <pc:chgData name="Anubhav Mittal" userId="0cec1447-ad5f-47c4-bef3-8ff0c5c26bca" providerId="ADAL" clId="{AFA722EA-62B4-48E7-8050-481B67F61238}" dt="2020-03-20T09:52:54.670" v="353" actId="20577"/>
        <pc:sldMkLst>
          <pc:docMk/>
          <pc:sldMk cId="2015197526" sldId="563"/>
        </pc:sldMkLst>
        <pc:spChg chg="mod">
          <ac:chgData name="Anubhav Mittal" userId="0cec1447-ad5f-47c4-bef3-8ff0c5c26bca" providerId="ADAL" clId="{AFA722EA-62B4-48E7-8050-481B67F61238}" dt="2020-03-20T09:52:54.670" v="353" actId="20577"/>
          <ac:spMkLst>
            <pc:docMk/>
            <pc:sldMk cId="2015197526" sldId="563"/>
            <ac:spMk id="2" creationId="{8E03E6A4-DAE7-4962-8E6B-B7D70EB215C7}"/>
          </ac:spMkLst>
        </pc:spChg>
        <pc:spChg chg="mod">
          <ac:chgData name="Anubhav Mittal" userId="0cec1447-ad5f-47c4-bef3-8ff0c5c26bca" providerId="ADAL" clId="{AFA722EA-62B4-48E7-8050-481B67F61238}" dt="2020-03-20T09:44:47.756" v="286" actId="20577"/>
          <ac:spMkLst>
            <pc:docMk/>
            <pc:sldMk cId="2015197526" sldId="563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AFA722EA-62B4-48E7-8050-481B67F61238}" dt="2020-03-20T09:43:19.472" v="200" actId="478"/>
          <ac:graphicFrameMkLst>
            <pc:docMk/>
            <pc:sldMk cId="2015197526" sldId="563"/>
            <ac:graphicFrameMk id="4" creationId="{A61ECDF0-3B1C-4259-A765-32464BC964BA}"/>
          </ac:graphicFrameMkLst>
        </pc:graphicFrameChg>
        <pc:graphicFrameChg chg="del">
          <ac:chgData name="Anubhav Mittal" userId="0cec1447-ad5f-47c4-bef3-8ff0c5c26bca" providerId="ADAL" clId="{AFA722EA-62B4-48E7-8050-481B67F61238}" dt="2020-03-20T09:43:58.621" v="212" actId="478"/>
          <ac:graphicFrameMkLst>
            <pc:docMk/>
            <pc:sldMk cId="2015197526" sldId="563"/>
            <ac:graphicFrameMk id="5" creationId="{6DE0E45C-B3F2-4207-8DC4-464983FFEA90}"/>
          </ac:graphicFrameMkLst>
        </pc:graphicFrameChg>
        <pc:graphicFrameChg chg="add mod modGraphic">
          <ac:chgData name="Anubhav Mittal" userId="0cec1447-ad5f-47c4-bef3-8ff0c5c26bca" providerId="ADAL" clId="{AFA722EA-62B4-48E7-8050-481B67F61238}" dt="2020-03-20T09:43:54.843" v="211" actId="1076"/>
          <ac:graphicFrameMkLst>
            <pc:docMk/>
            <pc:sldMk cId="2015197526" sldId="563"/>
            <ac:graphicFrameMk id="6" creationId="{ED758792-088F-4A75-9B1C-650DE4A448A2}"/>
          </ac:graphicFrameMkLst>
        </pc:graphicFrameChg>
        <pc:graphicFrameChg chg="add mod modGraphic">
          <ac:chgData name="Anubhav Mittal" userId="0cec1447-ad5f-47c4-bef3-8ff0c5c26bca" providerId="ADAL" clId="{AFA722EA-62B4-48E7-8050-481B67F61238}" dt="2020-03-20T09:52:12.143" v="295" actId="404"/>
          <ac:graphicFrameMkLst>
            <pc:docMk/>
            <pc:sldMk cId="2015197526" sldId="563"/>
            <ac:graphicFrameMk id="7" creationId="{4ED0EAC8-62F8-4BB2-A2F4-257988BF5276}"/>
          </ac:graphicFrameMkLst>
        </pc:graphicFrameChg>
      </pc:sldChg>
      <pc:sldChg chg="delSp modSp add">
        <pc:chgData name="Anubhav Mittal" userId="0cec1447-ad5f-47c4-bef3-8ff0c5c26bca" providerId="ADAL" clId="{AFA722EA-62B4-48E7-8050-481B67F61238}" dt="2020-03-20T10:02:54.761" v="1117" actId="313"/>
        <pc:sldMkLst>
          <pc:docMk/>
          <pc:sldMk cId="2404192243" sldId="564"/>
        </pc:sldMkLst>
        <pc:spChg chg="mod">
          <ac:chgData name="Anubhav Mittal" userId="0cec1447-ad5f-47c4-bef3-8ff0c5c26bca" providerId="ADAL" clId="{AFA722EA-62B4-48E7-8050-481B67F61238}" dt="2020-03-20T09:55:58.767" v="491" actId="20577"/>
          <ac:spMkLst>
            <pc:docMk/>
            <pc:sldMk cId="2404192243" sldId="564"/>
            <ac:spMk id="2" creationId="{8E03E6A4-DAE7-4962-8E6B-B7D70EB215C7}"/>
          </ac:spMkLst>
        </pc:spChg>
        <pc:spChg chg="mod">
          <ac:chgData name="Anubhav Mittal" userId="0cec1447-ad5f-47c4-bef3-8ff0c5c26bca" providerId="ADAL" clId="{AFA722EA-62B4-48E7-8050-481B67F61238}" dt="2020-03-20T10:02:54.761" v="1117" actId="313"/>
          <ac:spMkLst>
            <pc:docMk/>
            <pc:sldMk cId="2404192243" sldId="564"/>
            <ac:spMk id="3" creationId="{5FBEDDCC-E332-42C6-850C-19EA35A8C1E1}"/>
          </ac:spMkLst>
        </pc:spChg>
        <pc:graphicFrameChg chg="del modGraphic">
          <ac:chgData name="Anubhav Mittal" userId="0cec1447-ad5f-47c4-bef3-8ff0c5c26bca" providerId="ADAL" clId="{AFA722EA-62B4-48E7-8050-481B67F61238}" dt="2020-03-20T09:56:06.126" v="493" actId="478"/>
          <ac:graphicFrameMkLst>
            <pc:docMk/>
            <pc:sldMk cId="2404192243" sldId="564"/>
            <ac:graphicFrameMk id="5" creationId="{0B433703-6650-42B9-A88F-4F0D87E33F64}"/>
          </ac:graphicFrameMkLst>
        </pc:graphicFrameChg>
        <pc:picChg chg="del">
          <ac:chgData name="Anubhav Mittal" userId="0cec1447-ad5f-47c4-bef3-8ff0c5c26bca" providerId="ADAL" clId="{AFA722EA-62B4-48E7-8050-481B67F61238}" dt="2020-03-20T09:56:07.804" v="494" actId="478"/>
          <ac:picMkLst>
            <pc:docMk/>
            <pc:sldMk cId="2404192243" sldId="564"/>
            <ac:picMk id="4" creationId="{C77C0739-C129-4862-9EBE-D73F7CF12230}"/>
          </ac:picMkLst>
        </pc:picChg>
      </pc:sldChg>
    </pc:docChg>
  </pc:docChgLst>
  <pc:docChgLst>
    <pc:chgData name="Anubhav Mittal" userId="0cec1447-ad5f-47c4-bef3-8ff0c5c26bca" providerId="ADAL" clId="{5E73755E-BEA2-4DEE-ADD3-171E44CBF8D8}"/>
    <pc:docChg chg="undo redo custSel addSld delSld modSld">
      <pc:chgData name="Anubhav Mittal" userId="0cec1447-ad5f-47c4-bef3-8ff0c5c26bca" providerId="ADAL" clId="{5E73755E-BEA2-4DEE-ADD3-171E44CBF8D8}" dt="2020-02-24T16:15:19.205" v="2174" actId="2696"/>
      <pc:docMkLst>
        <pc:docMk/>
      </pc:docMkLst>
      <pc:sldChg chg="modSp">
        <pc:chgData name="Anubhav Mittal" userId="0cec1447-ad5f-47c4-bef3-8ff0c5c26bca" providerId="ADAL" clId="{5E73755E-BEA2-4DEE-ADD3-171E44CBF8D8}" dt="2020-02-24T10:37:10.541" v="35" actId="20577"/>
        <pc:sldMkLst>
          <pc:docMk/>
          <pc:sldMk cId="0" sldId="454"/>
        </pc:sldMkLst>
        <pc:spChg chg="mod">
          <ac:chgData name="Anubhav Mittal" userId="0cec1447-ad5f-47c4-bef3-8ff0c5c26bca" providerId="ADAL" clId="{5E73755E-BEA2-4DEE-ADD3-171E44CBF8D8}" dt="2020-02-24T10:37:10.541" v="35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5E73755E-BEA2-4DEE-ADD3-171E44CBF8D8}" dt="2020-02-24T11:28:07.373" v="801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5E73755E-BEA2-4DEE-ADD3-171E44CBF8D8}" dt="2020-02-24T11:28:07.373" v="801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5E73755E-BEA2-4DEE-ADD3-171E44CBF8D8}" dt="2020-02-24T10:42:58.890" v="82" actId="14100"/>
        <pc:sldMkLst>
          <pc:docMk/>
          <pc:sldMk cId="598834772" sldId="530"/>
        </pc:sldMkLst>
        <pc:graphicFrameChg chg="del">
          <ac:chgData name="Anubhav Mittal" userId="0cec1447-ad5f-47c4-bef3-8ff0c5c26bca" providerId="ADAL" clId="{5E73755E-BEA2-4DEE-ADD3-171E44CBF8D8}" dt="2020-02-24T10:38:52.709" v="61" actId="478"/>
          <ac:graphicFrameMkLst>
            <pc:docMk/>
            <pc:sldMk cId="598834772" sldId="530"/>
            <ac:graphicFrameMk id="4" creationId="{820BE0C3-B5DB-4778-8473-FC63405930F9}"/>
          </ac:graphicFrameMkLst>
        </pc:graphicFrameChg>
        <pc:graphicFrameChg chg="del">
          <ac:chgData name="Anubhav Mittal" userId="0cec1447-ad5f-47c4-bef3-8ff0c5c26bca" providerId="ADAL" clId="{5E73755E-BEA2-4DEE-ADD3-171E44CBF8D8}" dt="2020-02-24T10:38:54.590" v="62" actId="478"/>
          <ac:graphicFrameMkLst>
            <pc:docMk/>
            <pc:sldMk cId="598834772" sldId="530"/>
            <ac:graphicFrameMk id="5" creationId="{2B796D0D-7D93-47FA-917F-A5FFAB0A31F3}"/>
          </ac:graphicFrameMkLst>
        </pc:graphicFrameChg>
        <pc:graphicFrameChg chg="add mod modGraphic">
          <ac:chgData name="Anubhav Mittal" userId="0cec1447-ad5f-47c4-bef3-8ff0c5c26bca" providerId="ADAL" clId="{5E73755E-BEA2-4DEE-ADD3-171E44CBF8D8}" dt="2020-02-24T10:42:43.249" v="79" actId="1076"/>
          <ac:graphicFrameMkLst>
            <pc:docMk/>
            <pc:sldMk cId="598834772" sldId="530"/>
            <ac:graphicFrameMk id="6" creationId="{201ECC02-6ECE-43C1-A5D1-22240C0C51FD}"/>
          </ac:graphicFrameMkLst>
        </pc:graphicFrameChg>
        <pc:graphicFrameChg chg="add mod modGraphic">
          <ac:chgData name="Anubhav Mittal" userId="0cec1447-ad5f-47c4-bef3-8ff0c5c26bca" providerId="ADAL" clId="{5E73755E-BEA2-4DEE-ADD3-171E44CBF8D8}" dt="2020-02-24T10:42:58.890" v="82" actId="14100"/>
          <ac:graphicFrameMkLst>
            <pc:docMk/>
            <pc:sldMk cId="598834772" sldId="530"/>
            <ac:graphicFrameMk id="7" creationId="{85DAB517-9561-4480-8B97-E8D99E24ABD7}"/>
          </ac:graphicFrameMkLst>
        </pc:graphicFrameChg>
      </pc:sldChg>
      <pc:sldChg chg="modSp">
        <pc:chgData name="Anubhav Mittal" userId="0cec1447-ad5f-47c4-bef3-8ff0c5c26bca" providerId="ADAL" clId="{5E73755E-BEA2-4DEE-ADD3-171E44CBF8D8}" dt="2020-02-24T12:37:26.543" v="2005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5E73755E-BEA2-4DEE-ADD3-171E44CBF8D8}" dt="2020-02-24T12:37:26.543" v="2005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">
        <pc:chgData name="Anubhav Mittal" userId="0cec1447-ad5f-47c4-bef3-8ff0c5c26bca" providerId="ADAL" clId="{5E73755E-BEA2-4DEE-ADD3-171E44CBF8D8}" dt="2020-02-24T12:38:28.387" v="2009" actId="20577"/>
        <pc:sldMkLst>
          <pc:docMk/>
          <pc:sldMk cId="1192761563" sldId="554"/>
        </pc:sldMkLst>
        <pc:spChg chg="mod">
          <ac:chgData name="Anubhav Mittal" userId="0cec1447-ad5f-47c4-bef3-8ff0c5c26bca" providerId="ADAL" clId="{5E73755E-BEA2-4DEE-ADD3-171E44CBF8D8}" dt="2020-02-24T12:03:28.488" v="1308" actId="20577"/>
          <ac:spMkLst>
            <pc:docMk/>
            <pc:sldMk cId="1192761563" sldId="554"/>
            <ac:spMk id="2" creationId="{8E03E6A4-DAE7-4962-8E6B-B7D70EB215C7}"/>
          </ac:spMkLst>
        </pc:spChg>
        <pc:spChg chg="mod">
          <ac:chgData name="Anubhav Mittal" userId="0cec1447-ad5f-47c4-bef3-8ff0c5c26bca" providerId="ADAL" clId="{5E73755E-BEA2-4DEE-ADD3-171E44CBF8D8}" dt="2020-02-24T12:38:28.387" v="2009" actId="20577"/>
          <ac:spMkLst>
            <pc:docMk/>
            <pc:sldMk cId="1192761563" sldId="554"/>
            <ac:spMk id="3" creationId="{5FBEDDCC-E332-42C6-850C-19EA35A8C1E1}"/>
          </ac:spMkLst>
        </pc:spChg>
        <pc:graphicFrameChg chg="add del">
          <ac:chgData name="Anubhav Mittal" userId="0cec1447-ad5f-47c4-bef3-8ff0c5c26bca" providerId="ADAL" clId="{5E73755E-BEA2-4DEE-ADD3-171E44CBF8D8}" dt="2020-02-24T11:32:53.886" v="1017"/>
          <ac:graphicFrameMkLst>
            <pc:docMk/>
            <pc:sldMk cId="1192761563" sldId="554"/>
            <ac:graphicFrameMk id="4" creationId="{BD424375-9516-4392-BA8F-C05F7583AB34}"/>
          </ac:graphicFrameMkLst>
        </pc:graphicFrameChg>
      </pc:sldChg>
      <pc:sldChg chg="addSp delSp modSp">
        <pc:chgData name="Anubhav Mittal" userId="0cec1447-ad5f-47c4-bef3-8ff0c5c26bca" providerId="ADAL" clId="{5E73755E-BEA2-4DEE-ADD3-171E44CBF8D8}" dt="2020-02-24T12:15:09.117" v="1660" actId="1076"/>
        <pc:sldMkLst>
          <pc:docMk/>
          <pc:sldMk cId="2015197526" sldId="563"/>
        </pc:sldMkLst>
        <pc:spChg chg="mod">
          <ac:chgData name="Anubhav Mittal" userId="0cec1447-ad5f-47c4-bef3-8ff0c5c26bca" providerId="ADAL" clId="{5E73755E-BEA2-4DEE-ADD3-171E44CBF8D8}" dt="2020-02-24T12:06:50.649" v="1416" actId="20577"/>
          <ac:spMkLst>
            <pc:docMk/>
            <pc:sldMk cId="2015197526" sldId="563"/>
            <ac:spMk id="2" creationId="{8E03E6A4-DAE7-4962-8E6B-B7D70EB215C7}"/>
          </ac:spMkLst>
        </pc:spChg>
        <pc:spChg chg="mod">
          <ac:chgData name="Anubhav Mittal" userId="0cec1447-ad5f-47c4-bef3-8ff0c5c26bca" providerId="ADAL" clId="{5E73755E-BEA2-4DEE-ADD3-171E44CBF8D8}" dt="2020-02-24T12:08:10.045" v="1508" actId="404"/>
          <ac:spMkLst>
            <pc:docMk/>
            <pc:sldMk cId="2015197526" sldId="563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5E73755E-BEA2-4DEE-ADD3-171E44CBF8D8}" dt="2020-02-24T12:11:59.229" v="1654" actId="14100"/>
          <ac:graphicFrameMkLst>
            <pc:docMk/>
            <pc:sldMk cId="2015197526" sldId="563"/>
            <ac:graphicFrameMk id="4" creationId="{A61ECDF0-3B1C-4259-A765-32464BC964BA}"/>
          </ac:graphicFrameMkLst>
        </pc:graphicFrameChg>
        <pc:graphicFrameChg chg="add mod modGraphic">
          <ac:chgData name="Anubhav Mittal" userId="0cec1447-ad5f-47c4-bef3-8ff0c5c26bca" providerId="ADAL" clId="{5E73755E-BEA2-4DEE-ADD3-171E44CBF8D8}" dt="2020-02-24T12:15:09.117" v="1660" actId="1076"/>
          <ac:graphicFrameMkLst>
            <pc:docMk/>
            <pc:sldMk cId="2015197526" sldId="563"/>
            <ac:graphicFrameMk id="5" creationId="{6DE0E45C-B3F2-4207-8DC4-464983FFEA90}"/>
          </ac:graphicFrameMkLst>
        </pc:graphicFrameChg>
        <pc:graphicFrameChg chg="del">
          <ac:chgData name="Anubhav Mittal" userId="0cec1447-ad5f-47c4-bef3-8ff0c5c26bca" providerId="ADAL" clId="{5E73755E-BEA2-4DEE-ADD3-171E44CBF8D8}" dt="2020-02-24T12:06:55.765" v="1417" actId="478"/>
          <ac:graphicFrameMkLst>
            <pc:docMk/>
            <pc:sldMk cId="2015197526" sldId="563"/>
            <ac:graphicFrameMk id="7" creationId="{22E8E21E-49EC-4660-9733-F914B29C5E1D}"/>
          </ac:graphicFrameMkLst>
        </pc:graphicFrameChg>
        <pc:graphicFrameChg chg="del">
          <ac:chgData name="Anubhav Mittal" userId="0cec1447-ad5f-47c4-bef3-8ff0c5c26bca" providerId="ADAL" clId="{5E73755E-BEA2-4DEE-ADD3-171E44CBF8D8}" dt="2020-02-24T12:06:58.251" v="1418" actId="478"/>
          <ac:graphicFrameMkLst>
            <pc:docMk/>
            <pc:sldMk cId="2015197526" sldId="563"/>
            <ac:graphicFrameMk id="8" creationId="{812A6511-0835-485F-8DAD-674F35A64D2B}"/>
          </ac:graphicFrameMkLst>
        </pc:graphicFrameChg>
      </pc:sldChg>
    </pc:docChg>
  </pc:docChgLst>
  <pc:docChgLst>
    <pc:chgData name="Anubhav Mittal" userId="0cec1447-ad5f-47c4-bef3-8ff0c5c26bca" providerId="ADAL" clId="{1BBC51A5-82BA-453B-9398-05526E45BC3C}"/>
    <pc:docChg chg="undo custSel addSld delSld modSld">
      <pc:chgData name="Anubhav Mittal" userId="0cec1447-ad5f-47c4-bef3-8ff0c5c26bca" providerId="ADAL" clId="{1BBC51A5-82BA-453B-9398-05526E45BC3C}" dt="2020-03-31T10:16:38.365" v="708" actId="20577"/>
      <pc:docMkLst>
        <pc:docMk/>
      </pc:docMkLst>
      <pc:sldChg chg="modSp">
        <pc:chgData name="Anubhav Mittal" userId="0cec1447-ad5f-47c4-bef3-8ff0c5c26bca" providerId="ADAL" clId="{1BBC51A5-82BA-453B-9398-05526E45BC3C}" dt="2020-03-31T08:50:33.779" v="58" actId="6549"/>
        <pc:sldMkLst>
          <pc:docMk/>
          <pc:sldMk cId="0" sldId="454"/>
        </pc:sldMkLst>
        <pc:spChg chg="mod">
          <ac:chgData name="Anubhav Mittal" userId="0cec1447-ad5f-47c4-bef3-8ff0c5c26bca" providerId="ADAL" clId="{1BBC51A5-82BA-453B-9398-05526E45BC3C}" dt="2020-03-31T08:50:33.779" v="58" actId="6549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1BBC51A5-82BA-453B-9398-05526E45BC3C}" dt="2020-03-31T08:51:00.703" v="64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1BBC51A5-82BA-453B-9398-05526E45BC3C}" dt="2020-03-31T08:51:00.703" v="64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addSp delSp modSp">
        <pc:chgData name="Anubhav Mittal" userId="0cec1447-ad5f-47c4-bef3-8ff0c5c26bca" providerId="ADAL" clId="{1BBC51A5-82BA-453B-9398-05526E45BC3C}" dt="2020-03-31T08:59:46.537" v="256" actId="14100"/>
        <pc:sldMkLst>
          <pc:docMk/>
          <pc:sldMk cId="598834772" sldId="530"/>
        </pc:sldMkLst>
        <pc:spChg chg="mod">
          <ac:chgData name="Anubhav Mittal" userId="0cec1447-ad5f-47c4-bef3-8ff0c5c26bca" providerId="ADAL" clId="{1BBC51A5-82BA-453B-9398-05526E45BC3C}" dt="2020-03-31T08:56:09.741" v="241" actId="20577"/>
          <ac:spMkLst>
            <pc:docMk/>
            <pc:sldMk cId="598834772" sldId="530"/>
            <ac:spMk id="2" creationId="{8E03E6A4-DAE7-4962-8E6B-B7D70EB215C7}"/>
          </ac:spMkLst>
        </pc:spChg>
        <pc:graphicFrameChg chg="del">
          <ac:chgData name="Anubhav Mittal" userId="0cec1447-ad5f-47c4-bef3-8ff0c5c26bca" providerId="ADAL" clId="{1BBC51A5-82BA-453B-9398-05526E45BC3C}" dt="2020-03-31T08:56:12.583" v="242" actId="478"/>
          <ac:graphicFrameMkLst>
            <pc:docMk/>
            <pc:sldMk cId="598834772" sldId="530"/>
            <ac:graphicFrameMk id="4" creationId="{8E34B5E0-86F7-42D0-B420-8CF0810E3FF6}"/>
          </ac:graphicFrameMkLst>
        </pc:graphicFrameChg>
        <pc:graphicFrameChg chg="del">
          <ac:chgData name="Anubhav Mittal" userId="0cec1447-ad5f-47c4-bef3-8ff0c5c26bca" providerId="ADAL" clId="{1BBC51A5-82BA-453B-9398-05526E45BC3C}" dt="2020-03-31T08:56:46.414" v="250" actId="478"/>
          <ac:graphicFrameMkLst>
            <pc:docMk/>
            <pc:sldMk cId="598834772" sldId="530"/>
            <ac:graphicFrameMk id="5" creationId="{6B6586ED-82F4-420F-AE8D-9BFA87D2D11C}"/>
          </ac:graphicFrameMkLst>
        </pc:graphicFrameChg>
        <pc:graphicFrameChg chg="add mod modGraphic">
          <ac:chgData name="Anubhav Mittal" userId="0cec1447-ad5f-47c4-bef3-8ff0c5c26bca" providerId="ADAL" clId="{1BBC51A5-82BA-453B-9398-05526E45BC3C}" dt="2020-03-31T08:56:37.807" v="249" actId="1076"/>
          <ac:graphicFrameMkLst>
            <pc:docMk/>
            <pc:sldMk cId="598834772" sldId="530"/>
            <ac:graphicFrameMk id="6" creationId="{2C27C32D-7779-4F80-82BD-B6790BF1E577}"/>
          </ac:graphicFrameMkLst>
        </pc:graphicFrameChg>
        <pc:graphicFrameChg chg="add mod modGraphic">
          <ac:chgData name="Anubhav Mittal" userId="0cec1447-ad5f-47c4-bef3-8ff0c5c26bca" providerId="ADAL" clId="{1BBC51A5-82BA-453B-9398-05526E45BC3C}" dt="2020-03-31T08:59:46.537" v="256" actId="14100"/>
          <ac:graphicFrameMkLst>
            <pc:docMk/>
            <pc:sldMk cId="598834772" sldId="530"/>
            <ac:graphicFrameMk id="7" creationId="{E4CDDA5F-7425-4CCE-A16E-3A1623F9BDE7}"/>
          </ac:graphicFrameMkLst>
        </pc:graphicFrameChg>
      </pc:sldChg>
      <pc:sldChg chg="modSp">
        <pc:chgData name="Anubhav Mittal" userId="0cec1447-ad5f-47c4-bef3-8ff0c5c26bca" providerId="ADAL" clId="{1BBC51A5-82BA-453B-9398-05526E45BC3C}" dt="2020-03-31T10:16:00.911" v="624" actId="20577"/>
        <pc:sldMkLst>
          <pc:docMk/>
          <pc:sldMk cId="1520860431" sldId="540"/>
        </pc:sldMkLst>
        <pc:spChg chg="mod">
          <ac:chgData name="Anubhav Mittal" userId="0cec1447-ad5f-47c4-bef3-8ff0c5c26bca" providerId="ADAL" clId="{1BBC51A5-82BA-453B-9398-05526E45BC3C}" dt="2020-03-31T10:16:00.911" v="624" actId="20577"/>
          <ac:spMkLst>
            <pc:docMk/>
            <pc:sldMk cId="1520860431" sldId="540"/>
            <ac:spMk id="6" creationId="{9048AE22-045D-5D48-B6B1-7A6473B1CF37}"/>
          </ac:spMkLst>
        </pc:spChg>
      </pc:sldChg>
      <pc:sldChg chg="addSp delSp modSp">
        <pc:chgData name="Anubhav Mittal" userId="0cec1447-ad5f-47c4-bef3-8ff0c5c26bca" providerId="ADAL" clId="{1BBC51A5-82BA-453B-9398-05526E45BC3C}" dt="2020-03-31T10:14:33.236" v="620" actId="20577"/>
        <pc:sldMkLst>
          <pc:docMk/>
          <pc:sldMk cId="1192761563" sldId="554"/>
        </pc:sldMkLst>
        <pc:spChg chg="mod">
          <ac:chgData name="Anubhav Mittal" userId="0cec1447-ad5f-47c4-bef3-8ff0c5c26bca" providerId="ADAL" clId="{1BBC51A5-82BA-453B-9398-05526E45BC3C}" dt="2020-03-31T10:12:58.382" v="587" actId="20577"/>
          <ac:spMkLst>
            <pc:docMk/>
            <pc:sldMk cId="1192761563" sldId="554"/>
            <ac:spMk id="2" creationId="{8E03E6A4-DAE7-4962-8E6B-B7D70EB215C7}"/>
          </ac:spMkLst>
        </pc:spChg>
        <pc:spChg chg="mod">
          <ac:chgData name="Anubhav Mittal" userId="0cec1447-ad5f-47c4-bef3-8ff0c5c26bca" providerId="ADAL" clId="{1BBC51A5-82BA-453B-9398-05526E45BC3C}" dt="2020-03-31T10:14:33.236" v="620" actId="20577"/>
          <ac:spMkLst>
            <pc:docMk/>
            <pc:sldMk cId="1192761563" sldId="554"/>
            <ac:spMk id="3" creationId="{5FBEDDCC-E332-42C6-850C-19EA35A8C1E1}"/>
          </ac:spMkLst>
        </pc:spChg>
        <pc:spChg chg="add del">
          <ac:chgData name="Anubhav Mittal" userId="0cec1447-ad5f-47c4-bef3-8ff0c5c26bca" providerId="ADAL" clId="{1BBC51A5-82BA-453B-9398-05526E45BC3C}" dt="2020-03-31T10:10:08.612" v="431"/>
          <ac:spMkLst>
            <pc:docMk/>
            <pc:sldMk cId="1192761563" sldId="554"/>
            <ac:spMk id="6" creationId="{55E9D9D6-4FBF-4071-BA76-AEFDFF256B51}"/>
          </ac:spMkLst>
        </pc:spChg>
        <pc:graphicFrameChg chg="del">
          <ac:chgData name="Anubhav Mittal" userId="0cec1447-ad5f-47c4-bef3-8ff0c5c26bca" providerId="ADAL" clId="{1BBC51A5-82BA-453B-9398-05526E45BC3C}" dt="2020-03-31T10:11:28.694" v="546" actId="478"/>
          <ac:graphicFrameMkLst>
            <pc:docMk/>
            <pc:sldMk cId="1192761563" sldId="554"/>
            <ac:graphicFrameMk id="5" creationId="{0B433703-6650-42B9-A88F-4F0D87E33F64}"/>
          </ac:graphicFrameMkLst>
        </pc:graphicFrameChg>
        <pc:graphicFrameChg chg="add mod">
          <ac:chgData name="Anubhav Mittal" userId="0cec1447-ad5f-47c4-bef3-8ff0c5c26bca" providerId="ADAL" clId="{1BBC51A5-82BA-453B-9398-05526E45BC3C}" dt="2020-03-31T10:11:43.604" v="547" actId="1076"/>
          <ac:graphicFrameMkLst>
            <pc:docMk/>
            <pc:sldMk cId="1192761563" sldId="554"/>
            <ac:graphicFrameMk id="8" creationId="{A6B2AF23-88DB-413A-96DE-A8768E705D45}"/>
          </ac:graphicFrameMkLst>
        </pc:graphicFrameChg>
        <pc:graphicFrameChg chg="add del">
          <ac:chgData name="Anubhav Mittal" userId="0cec1447-ad5f-47c4-bef3-8ff0c5c26bca" providerId="ADAL" clId="{1BBC51A5-82BA-453B-9398-05526E45BC3C}" dt="2020-03-31T10:12:13.752" v="551"/>
          <ac:graphicFrameMkLst>
            <pc:docMk/>
            <pc:sldMk cId="1192761563" sldId="554"/>
            <ac:graphicFrameMk id="9" creationId="{69447125-1A70-4256-B668-4F55B0A5DC07}"/>
          </ac:graphicFrameMkLst>
        </pc:graphicFrameChg>
        <pc:graphicFrameChg chg="add del">
          <ac:chgData name="Anubhav Mittal" userId="0cec1447-ad5f-47c4-bef3-8ff0c5c26bca" providerId="ADAL" clId="{1BBC51A5-82BA-453B-9398-05526E45BC3C}" dt="2020-03-31T10:12:18.421" v="553"/>
          <ac:graphicFrameMkLst>
            <pc:docMk/>
            <pc:sldMk cId="1192761563" sldId="554"/>
            <ac:graphicFrameMk id="10" creationId="{FDC119AA-F11C-4A67-80F9-E7C7392678F4}"/>
          </ac:graphicFrameMkLst>
        </pc:graphicFrameChg>
        <pc:picChg chg="del">
          <ac:chgData name="Anubhav Mittal" userId="0cec1447-ad5f-47c4-bef3-8ff0c5c26bca" providerId="ADAL" clId="{1BBC51A5-82BA-453B-9398-05526E45BC3C}" dt="2020-03-31T10:10:03.408" v="429" actId="478"/>
          <ac:picMkLst>
            <pc:docMk/>
            <pc:sldMk cId="1192761563" sldId="554"/>
            <ac:picMk id="4" creationId="{C77C0739-C129-4862-9EBE-D73F7CF12230}"/>
          </ac:picMkLst>
        </pc:picChg>
        <pc:picChg chg="add mod">
          <ac:chgData name="Anubhav Mittal" userId="0cec1447-ad5f-47c4-bef3-8ff0c5c26bca" providerId="ADAL" clId="{1BBC51A5-82BA-453B-9398-05526E45BC3C}" dt="2020-03-31T10:10:54.873" v="543" actId="14100"/>
          <ac:picMkLst>
            <pc:docMk/>
            <pc:sldMk cId="1192761563" sldId="554"/>
            <ac:picMk id="7" creationId="{D4E5085A-E17A-407D-B6C1-C79DBF8F9058}"/>
          </ac:picMkLst>
        </pc:picChg>
      </pc:sldChg>
      <pc:sldChg chg="addSp delSp modSp">
        <pc:chgData name="Anubhav Mittal" userId="0cec1447-ad5f-47c4-bef3-8ff0c5c26bca" providerId="ADAL" clId="{1BBC51A5-82BA-453B-9398-05526E45BC3C}" dt="2020-03-31T10:16:38.365" v="708" actId="20577"/>
        <pc:sldMkLst>
          <pc:docMk/>
          <pc:sldMk cId="2015197526" sldId="563"/>
        </pc:sldMkLst>
        <pc:spChg chg="mod">
          <ac:chgData name="Anubhav Mittal" userId="0cec1447-ad5f-47c4-bef3-8ff0c5c26bca" providerId="ADAL" clId="{1BBC51A5-82BA-453B-9398-05526E45BC3C}" dt="2020-03-31T10:02:50.116" v="412" actId="20577"/>
          <ac:spMkLst>
            <pc:docMk/>
            <pc:sldMk cId="2015197526" sldId="563"/>
            <ac:spMk id="2" creationId="{8E03E6A4-DAE7-4962-8E6B-B7D70EB215C7}"/>
          </ac:spMkLst>
        </pc:spChg>
        <pc:spChg chg="mod">
          <ac:chgData name="Anubhav Mittal" userId="0cec1447-ad5f-47c4-bef3-8ff0c5c26bca" providerId="ADAL" clId="{1BBC51A5-82BA-453B-9398-05526E45BC3C}" dt="2020-03-31T10:16:38.365" v="708" actId="20577"/>
          <ac:spMkLst>
            <pc:docMk/>
            <pc:sldMk cId="2015197526" sldId="563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1BBC51A5-82BA-453B-9398-05526E45BC3C}" dt="2020-03-31T10:03:31.007" v="423" actId="14100"/>
          <ac:graphicFrameMkLst>
            <pc:docMk/>
            <pc:sldMk cId="2015197526" sldId="563"/>
            <ac:graphicFrameMk id="4" creationId="{604935B1-C140-4DD7-9A23-E6C6DA35B2A1}"/>
          </ac:graphicFrameMkLst>
        </pc:graphicFrameChg>
        <pc:graphicFrameChg chg="add mod modGraphic">
          <ac:chgData name="Anubhav Mittal" userId="0cec1447-ad5f-47c4-bef3-8ff0c5c26bca" providerId="ADAL" clId="{1BBC51A5-82BA-453B-9398-05526E45BC3C}" dt="2020-03-31T10:08:40.868" v="428" actId="14100"/>
          <ac:graphicFrameMkLst>
            <pc:docMk/>
            <pc:sldMk cId="2015197526" sldId="563"/>
            <ac:graphicFrameMk id="5" creationId="{C63CDE59-B8AC-46AE-9E7C-519A1DD0444F}"/>
          </ac:graphicFrameMkLst>
        </pc:graphicFrameChg>
        <pc:graphicFrameChg chg="del">
          <ac:chgData name="Anubhav Mittal" userId="0cec1447-ad5f-47c4-bef3-8ff0c5c26bca" providerId="ADAL" clId="{1BBC51A5-82BA-453B-9398-05526E45BC3C}" dt="2020-03-31T10:03:16.186" v="418" actId="478"/>
          <ac:graphicFrameMkLst>
            <pc:docMk/>
            <pc:sldMk cId="2015197526" sldId="563"/>
            <ac:graphicFrameMk id="6" creationId="{ED758792-088F-4A75-9B1C-650DE4A448A2}"/>
          </ac:graphicFrameMkLst>
        </pc:graphicFrameChg>
        <pc:graphicFrameChg chg="del">
          <ac:chgData name="Anubhav Mittal" userId="0cec1447-ad5f-47c4-bef3-8ff0c5c26bca" providerId="ADAL" clId="{1BBC51A5-82BA-453B-9398-05526E45BC3C}" dt="2020-03-31T10:08:30.816" v="424" actId="478"/>
          <ac:graphicFrameMkLst>
            <pc:docMk/>
            <pc:sldMk cId="2015197526" sldId="563"/>
            <ac:graphicFrameMk id="7" creationId="{4ED0EAC8-62F8-4BB2-A2F4-257988BF5276}"/>
          </ac:graphicFrameMkLst>
        </pc:graphicFrameChg>
      </pc:sldChg>
      <pc:sldChg chg="del">
        <pc:chgData name="Anubhav Mittal" userId="0cec1447-ad5f-47c4-bef3-8ff0c5c26bca" providerId="ADAL" clId="{1BBC51A5-82BA-453B-9398-05526E45BC3C}" dt="2020-03-31T10:15:40.279" v="621" actId="2696"/>
        <pc:sldMkLst>
          <pc:docMk/>
          <pc:sldMk cId="2404192243" sldId="564"/>
        </pc:sldMkLst>
      </pc:sldChg>
      <pc:sldChg chg="addSp delSp modSp add">
        <pc:chgData name="Anubhav Mittal" userId="0cec1447-ad5f-47c4-bef3-8ff0c5c26bca" providerId="ADAL" clId="{1BBC51A5-82BA-453B-9398-05526E45BC3C}" dt="2020-03-31T09:02:36.832" v="396" actId="1076"/>
        <pc:sldMkLst>
          <pc:docMk/>
          <pc:sldMk cId="4060651244" sldId="565"/>
        </pc:sldMkLst>
        <pc:spChg chg="mod">
          <ac:chgData name="Anubhav Mittal" userId="0cec1447-ad5f-47c4-bef3-8ff0c5c26bca" providerId="ADAL" clId="{1BBC51A5-82BA-453B-9398-05526E45BC3C}" dt="2020-03-31T09:01:48.730" v="283" actId="6549"/>
          <ac:spMkLst>
            <pc:docMk/>
            <pc:sldMk cId="4060651244" sldId="565"/>
            <ac:spMk id="2" creationId="{8E03E6A4-DAE7-4962-8E6B-B7D70EB215C7}"/>
          </ac:spMkLst>
        </pc:spChg>
        <pc:spChg chg="mod">
          <ac:chgData name="Anubhav Mittal" userId="0cec1447-ad5f-47c4-bef3-8ff0c5c26bca" providerId="ADAL" clId="{1BBC51A5-82BA-453B-9398-05526E45BC3C}" dt="2020-03-31T09:02:22.480" v="392" actId="6549"/>
          <ac:spMkLst>
            <pc:docMk/>
            <pc:sldMk cId="4060651244" sldId="565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1BBC51A5-82BA-453B-9398-05526E45BC3C}" dt="2020-03-31T09:02:36.832" v="396" actId="1076"/>
          <ac:graphicFrameMkLst>
            <pc:docMk/>
            <pc:sldMk cId="4060651244" sldId="565"/>
            <ac:graphicFrameMk id="4" creationId="{758F9656-009F-4F1E-BB71-73076342FE74}"/>
          </ac:graphicFrameMkLst>
        </pc:graphicFrameChg>
        <pc:graphicFrameChg chg="del">
          <ac:chgData name="Anubhav Mittal" userId="0cec1447-ad5f-47c4-bef3-8ff0c5c26bca" providerId="ADAL" clId="{1BBC51A5-82BA-453B-9398-05526E45BC3C}" dt="2020-03-31T09:02:14.346" v="390" actId="478"/>
          <ac:graphicFrameMkLst>
            <pc:docMk/>
            <pc:sldMk cId="4060651244" sldId="565"/>
            <ac:graphicFrameMk id="6" creationId="{2C27C32D-7779-4F80-82BD-B6790BF1E577}"/>
          </ac:graphicFrameMkLst>
        </pc:graphicFrameChg>
        <pc:graphicFrameChg chg="del">
          <ac:chgData name="Anubhav Mittal" userId="0cec1447-ad5f-47c4-bef3-8ff0c5c26bca" providerId="ADAL" clId="{1BBC51A5-82BA-453B-9398-05526E45BC3C}" dt="2020-03-31T09:02:20.627" v="391" actId="478"/>
          <ac:graphicFrameMkLst>
            <pc:docMk/>
            <pc:sldMk cId="4060651244" sldId="565"/>
            <ac:graphicFrameMk id="7" creationId="{E4CDDA5F-7425-4CCE-A16E-3A1623F9BDE7}"/>
          </ac:graphicFrameMkLst>
        </pc:graphicFrameChg>
      </pc:sldChg>
    </pc:docChg>
  </pc:docChgLst>
  <pc:docChgLst>
    <pc:chgData name="Anubhav Mittal" userId="0cec1447-ad5f-47c4-bef3-8ff0c5c26bca" providerId="ADAL" clId="{9369B9F9-694B-4B85-976E-D1919D4C5211}"/>
    <pc:docChg chg="custSel addSld delSld modSld sldOrd">
      <pc:chgData name="Anubhav Mittal" userId="0cec1447-ad5f-47c4-bef3-8ff0c5c26bca" providerId="ADAL" clId="{9369B9F9-694B-4B85-976E-D1919D4C5211}" dt="2020-07-09T10:16:15.170" v="1390" actId="20577"/>
      <pc:docMkLst>
        <pc:docMk/>
      </pc:docMkLst>
      <pc:sldChg chg="modSp">
        <pc:chgData name="Anubhav Mittal" userId="0cec1447-ad5f-47c4-bef3-8ff0c5c26bca" providerId="ADAL" clId="{9369B9F9-694B-4B85-976E-D1919D4C5211}" dt="2020-07-09T08:27:16.144" v="37" actId="20577"/>
        <pc:sldMkLst>
          <pc:docMk/>
          <pc:sldMk cId="0" sldId="454"/>
        </pc:sldMkLst>
        <pc:spChg chg="mod">
          <ac:chgData name="Anubhav Mittal" userId="0cec1447-ad5f-47c4-bef3-8ff0c5c26bca" providerId="ADAL" clId="{9369B9F9-694B-4B85-976E-D1919D4C5211}" dt="2020-07-09T08:27:16.144" v="37" actId="20577"/>
          <ac:spMkLst>
            <pc:docMk/>
            <pc:sldMk cId="0" sldId="454"/>
            <ac:spMk id="4" creationId="{00000000-0000-0000-0000-000000000000}"/>
          </ac:spMkLst>
        </pc:spChg>
      </pc:sldChg>
      <pc:sldChg chg="modSp">
        <pc:chgData name="Anubhav Mittal" userId="0cec1447-ad5f-47c4-bef3-8ff0c5c26bca" providerId="ADAL" clId="{9369B9F9-694B-4B85-976E-D1919D4C5211}" dt="2020-07-09T08:29:18.459" v="91" actId="20577"/>
        <pc:sldMkLst>
          <pc:docMk/>
          <pc:sldMk cId="2820795509" sldId="510"/>
        </pc:sldMkLst>
        <pc:spChg chg="mod">
          <ac:chgData name="Anubhav Mittal" userId="0cec1447-ad5f-47c4-bef3-8ff0c5c26bca" providerId="ADAL" clId="{9369B9F9-694B-4B85-976E-D1919D4C5211}" dt="2020-07-09T08:29:18.459" v="91" actId="20577"/>
          <ac:spMkLst>
            <pc:docMk/>
            <pc:sldMk cId="2820795509" sldId="510"/>
            <ac:spMk id="3" creationId="{5FBEDDCC-E332-42C6-850C-19EA35A8C1E1}"/>
          </ac:spMkLst>
        </pc:spChg>
      </pc:sldChg>
      <pc:sldChg chg="del">
        <pc:chgData name="Anubhav Mittal" userId="0cec1447-ad5f-47c4-bef3-8ff0c5c26bca" providerId="ADAL" clId="{9369B9F9-694B-4B85-976E-D1919D4C5211}" dt="2020-07-09T08:52:50.043" v="285" actId="2696"/>
        <pc:sldMkLst>
          <pc:docMk/>
          <pc:sldMk cId="598834772" sldId="530"/>
        </pc:sldMkLst>
      </pc:sldChg>
      <pc:sldChg chg="addSp modSp">
        <pc:chgData name="Anubhav Mittal" userId="0cec1447-ad5f-47c4-bef3-8ff0c5c26bca" providerId="ADAL" clId="{9369B9F9-694B-4B85-976E-D1919D4C5211}" dt="2020-07-09T08:52:43.639" v="284" actId="1076"/>
        <pc:sldMkLst>
          <pc:docMk/>
          <pc:sldMk cId="1520860431" sldId="540"/>
        </pc:sldMkLst>
        <pc:spChg chg="mod">
          <ac:chgData name="Anubhav Mittal" userId="0cec1447-ad5f-47c4-bef3-8ff0c5c26bca" providerId="ADAL" clId="{9369B9F9-694B-4B85-976E-D1919D4C5211}" dt="2020-07-09T08:52:43.639" v="284" actId="1076"/>
          <ac:spMkLst>
            <pc:docMk/>
            <pc:sldMk cId="1520860431" sldId="540"/>
            <ac:spMk id="6" creationId="{9048AE22-045D-5D48-B6B1-7A6473B1CF37}"/>
          </ac:spMkLst>
        </pc:spChg>
        <pc:picChg chg="add mod">
          <ac:chgData name="Anubhav Mittal" userId="0cec1447-ad5f-47c4-bef3-8ff0c5c26bca" providerId="ADAL" clId="{9369B9F9-694B-4B85-976E-D1919D4C5211}" dt="2020-07-09T08:52:32.071" v="283" actId="1076"/>
          <ac:picMkLst>
            <pc:docMk/>
            <pc:sldMk cId="1520860431" sldId="540"/>
            <ac:picMk id="4" creationId="{953069F1-66B5-4476-B787-666F9D99443D}"/>
          </ac:picMkLst>
        </pc:picChg>
      </pc:sldChg>
      <pc:sldChg chg="addSp delSp modSp">
        <pc:chgData name="Anubhav Mittal" userId="0cec1447-ad5f-47c4-bef3-8ff0c5c26bca" providerId="ADAL" clId="{9369B9F9-694B-4B85-976E-D1919D4C5211}" dt="2020-07-09T09:23:25.850" v="652" actId="20577"/>
        <pc:sldMkLst>
          <pc:docMk/>
          <pc:sldMk cId="1192761563" sldId="554"/>
        </pc:sldMkLst>
        <pc:spChg chg="mod">
          <ac:chgData name="Anubhav Mittal" userId="0cec1447-ad5f-47c4-bef3-8ff0c5c26bca" providerId="ADAL" clId="{9369B9F9-694B-4B85-976E-D1919D4C5211}" dt="2020-07-09T09:19:16.279" v="622" actId="404"/>
          <ac:spMkLst>
            <pc:docMk/>
            <pc:sldMk cId="1192761563" sldId="554"/>
            <ac:spMk id="2" creationId="{8E03E6A4-DAE7-4962-8E6B-B7D70EB215C7}"/>
          </ac:spMkLst>
        </pc:spChg>
        <pc:spChg chg="mod">
          <ac:chgData name="Anubhav Mittal" userId="0cec1447-ad5f-47c4-bef3-8ff0c5c26bca" providerId="ADAL" clId="{9369B9F9-694B-4B85-976E-D1919D4C5211}" dt="2020-07-09T09:23:25.850" v="652" actId="20577"/>
          <ac:spMkLst>
            <pc:docMk/>
            <pc:sldMk cId="1192761563" sldId="554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9369B9F9-694B-4B85-976E-D1919D4C5211}" dt="2020-07-09T09:19:49.208" v="627" actId="478"/>
          <ac:graphicFrameMkLst>
            <pc:docMk/>
            <pc:sldMk cId="1192761563" sldId="554"/>
            <ac:graphicFrameMk id="8" creationId="{A6B2AF23-88DB-413A-96DE-A8768E705D45}"/>
          </ac:graphicFrameMkLst>
        </pc:graphicFrameChg>
        <pc:picChg chg="add mod">
          <ac:chgData name="Anubhav Mittal" userId="0cec1447-ad5f-47c4-bef3-8ff0c5c26bca" providerId="ADAL" clId="{9369B9F9-694B-4B85-976E-D1919D4C5211}" dt="2020-07-09T09:19:59.791" v="630" actId="1076"/>
          <ac:picMkLst>
            <pc:docMk/>
            <pc:sldMk cId="1192761563" sldId="554"/>
            <ac:picMk id="6" creationId="{C5A3F238-C57A-4EE7-A233-071F99D5BB88}"/>
          </ac:picMkLst>
        </pc:picChg>
        <pc:picChg chg="del">
          <ac:chgData name="Anubhav Mittal" userId="0cec1447-ad5f-47c4-bef3-8ff0c5c26bca" providerId="ADAL" clId="{9369B9F9-694B-4B85-976E-D1919D4C5211}" dt="2020-07-09T09:19:43.533" v="624" actId="478"/>
          <ac:picMkLst>
            <pc:docMk/>
            <pc:sldMk cId="1192761563" sldId="554"/>
            <ac:picMk id="7" creationId="{D4E5085A-E17A-407D-B6C1-C79DBF8F9058}"/>
          </ac:picMkLst>
        </pc:picChg>
      </pc:sldChg>
      <pc:sldChg chg="addSp delSp modSp">
        <pc:chgData name="Anubhav Mittal" userId="0cec1447-ad5f-47c4-bef3-8ff0c5c26bca" providerId="ADAL" clId="{9369B9F9-694B-4B85-976E-D1919D4C5211}" dt="2020-07-09T09:12:01.510" v="435" actId="255"/>
        <pc:sldMkLst>
          <pc:docMk/>
          <pc:sldMk cId="2015197526" sldId="563"/>
        </pc:sldMkLst>
        <pc:spChg chg="mod">
          <ac:chgData name="Anubhav Mittal" userId="0cec1447-ad5f-47c4-bef3-8ff0c5c26bca" providerId="ADAL" clId="{9369B9F9-694B-4B85-976E-D1919D4C5211}" dt="2020-07-09T08:53:13.856" v="307" actId="6549"/>
          <ac:spMkLst>
            <pc:docMk/>
            <pc:sldMk cId="2015197526" sldId="563"/>
            <ac:spMk id="2" creationId="{8E03E6A4-DAE7-4962-8E6B-B7D70EB215C7}"/>
          </ac:spMkLst>
        </pc:spChg>
        <pc:spChg chg="mod">
          <ac:chgData name="Anubhav Mittal" userId="0cec1447-ad5f-47c4-bef3-8ff0c5c26bca" providerId="ADAL" clId="{9369B9F9-694B-4B85-976E-D1919D4C5211}" dt="2020-07-09T09:12:01.510" v="435" actId="255"/>
          <ac:spMkLst>
            <pc:docMk/>
            <pc:sldMk cId="2015197526" sldId="563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9369B9F9-694B-4B85-976E-D1919D4C5211}" dt="2020-07-09T08:55:33.535" v="417" actId="478"/>
          <ac:graphicFrameMkLst>
            <pc:docMk/>
            <pc:sldMk cId="2015197526" sldId="563"/>
            <ac:graphicFrameMk id="4" creationId="{604935B1-C140-4DD7-9A23-E6C6DA35B2A1}"/>
          </ac:graphicFrameMkLst>
        </pc:graphicFrameChg>
        <pc:graphicFrameChg chg="del">
          <ac:chgData name="Anubhav Mittal" userId="0cec1447-ad5f-47c4-bef3-8ff0c5c26bca" providerId="ADAL" clId="{9369B9F9-694B-4B85-976E-D1919D4C5211}" dt="2020-07-09T08:55:36.179" v="418" actId="478"/>
          <ac:graphicFrameMkLst>
            <pc:docMk/>
            <pc:sldMk cId="2015197526" sldId="563"/>
            <ac:graphicFrameMk id="5" creationId="{C63CDE59-B8AC-46AE-9E7C-519A1DD0444F}"/>
          </ac:graphicFrameMkLst>
        </pc:graphicFrameChg>
        <pc:graphicFrameChg chg="add mod modGraphic">
          <ac:chgData name="Anubhav Mittal" userId="0cec1447-ad5f-47c4-bef3-8ff0c5c26bca" providerId="ADAL" clId="{9369B9F9-694B-4B85-976E-D1919D4C5211}" dt="2020-07-09T09:09:44.648" v="428" actId="14100"/>
          <ac:graphicFrameMkLst>
            <pc:docMk/>
            <pc:sldMk cId="2015197526" sldId="563"/>
            <ac:graphicFrameMk id="6" creationId="{C8CBBA5B-D901-41A3-9B71-0796CD6F653A}"/>
          </ac:graphicFrameMkLst>
        </pc:graphicFrameChg>
        <pc:graphicFrameChg chg="add mod modGraphic">
          <ac:chgData name="Anubhav Mittal" userId="0cec1447-ad5f-47c4-bef3-8ff0c5c26bca" providerId="ADAL" clId="{9369B9F9-694B-4B85-976E-D1919D4C5211}" dt="2020-07-09T09:11:50.285" v="434" actId="14734"/>
          <ac:graphicFrameMkLst>
            <pc:docMk/>
            <pc:sldMk cId="2015197526" sldId="563"/>
            <ac:graphicFrameMk id="7" creationId="{DB791ACA-9190-4FD0-BA58-C43CB6A8B871}"/>
          </ac:graphicFrameMkLst>
        </pc:graphicFrameChg>
      </pc:sldChg>
      <pc:sldChg chg="addSp delSp modSp ord">
        <pc:chgData name="Anubhav Mittal" userId="0cec1447-ad5f-47c4-bef3-8ff0c5c26bca" providerId="ADAL" clId="{9369B9F9-694B-4B85-976E-D1919D4C5211}" dt="2020-07-09T09:15:22.887" v="485" actId="20577"/>
        <pc:sldMkLst>
          <pc:docMk/>
          <pc:sldMk cId="4060651244" sldId="565"/>
        </pc:sldMkLst>
        <pc:spChg chg="mod">
          <ac:chgData name="Anubhav Mittal" userId="0cec1447-ad5f-47c4-bef3-8ff0c5c26bca" providerId="ADAL" clId="{9369B9F9-694B-4B85-976E-D1919D4C5211}" dt="2020-07-09T09:13:03.177" v="455" actId="20577"/>
          <ac:spMkLst>
            <pc:docMk/>
            <pc:sldMk cId="4060651244" sldId="565"/>
            <ac:spMk id="2" creationId="{8E03E6A4-DAE7-4962-8E6B-B7D70EB215C7}"/>
          </ac:spMkLst>
        </pc:spChg>
        <pc:spChg chg="mod">
          <ac:chgData name="Anubhav Mittal" userId="0cec1447-ad5f-47c4-bef3-8ff0c5c26bca" providerId="ADAL" clId="{9369B9F9-694B-4B85-976E-D1919D4C5211}" dt="2020-07-09T09:13:26.605" v="473" actId="20577"/>
          <ac:spMkLst>
            <pc:docMk/>
            <pc:sldMk cId="4060651244" sldId="565"/>
            <ac:spMk id="3" creationId="{5FBEDDCC-E332-42C6-850C-19EA35A8C1E1}"/>
          </ac:spMkLst>
        </pc:spChg>
        <pc:graphicFrameChg chg="del">
          <ac:chgData name="Anubhav Mittal" userId="0cec1447-ad5f-47c4-bef3-8ff0c5c26bca" providerId="ADAL" clId="{9369B9F9-694B-4B85-976E-D1919D4C5211}" dt="2020-07-09T09:13:31.369" v="474" actId="478"/>
          <ac:graphicFrameMkLst>
            <pc:docMk/>
            <pc:sldMk cId="4060651244" sldId="565"/>
            <ac:graphicFrameMk id="4" creationId="{758F9656-009F-4F1E-BB71-73076342FE74}"/>
          </ac:graphicFrameMkLst>
        </pc:graphicFrameChg>
        <pc:graphicFrameChg chg="add mod modGraphic">
          <ac:chgData name="Anubhav Mittal" userId="0cec1447-ad5f-47c4-bef3-8ff0c5c26bca" providerId="ADAL" clId="{9369B9F9-694B-4B85-976E-D1919D4C5211}" dt="2020-07-09T09:15:22.887" v="485" actId="20577"/>
          <ac:graphicFrameMkLst>
            <pc:docMk/>
            <pc:sldMk cId="4060651244" sldId="565"/>
            <ac:graphicFrameMk id="5" creationId="{9EA15D3A-34B5-477B-9D68-115E794F44F2}"/>
          </ac:graphicFrameMkLst>
        </pc:graphicFrameChg>
      </pc:sldChg>
      <pc:sldChg chg="addSp delSp modSp add">
        <pc:chgData name="Anubhav Mittal" userId="0cec1447-ad5f-47c4-bef3-8ff0c5c26bca" providerId="ADAL" clId="{9369B9F9-694B-4B85-976E-D1919D4C5211}" dt="2020-07-09T09:24:01.510" v="653" actId="6549"/>
        <pc:sldMkLst>
          <pc:docMk/>
          <pc:sldMk cId="332498690" sldId="566"/>
        </pc:sldMkLst>
        <pc:spChg chg="mod">
          <ac:chgData name="Anubhav Mittal" userId="0cec1447-ad5f-47c4-bef3-8ff0c5c26bca" providerId="ADAL" clId="{9369B9F9-694B-4B85-976E-D1919D4C5211}" dt="2020-07-09T09:16:21.218" v="513" actId="404"/>
          <ac:spMkLst>
            <pc:docMk/>
            <pc:sldMk cId="332498690" sldId="566"/>
            <ac:spMk id="2" creationId="{8E03E6A4-DAE7-4962-8E6B-B7D70EB215C7}"/>
          </ac:spMkLst>
        </pc:spChg>
        <pc:spChg chg="mod">
          <ac:chgData name="Anubhav Mittal" userId="0cec1447-ad5f-47c4-bef3-8ff0c5c26bca" providerId="ADAL" clId="{9369B9F9-694B-4B85-976E-D1919D4C5211}" dt="2020-07-09T09:16:44.566" v="610" actId="20577"/>
          <ac:spMkLst>
            <pc:docMk/>
            <pc:sldMk cId="332498690" sldId="566"/>
            <ac:spMk id="3" creationId="{5FBEDDCC-E332-42C6-850C-19EA35A8C1E1}"/>
          </ac:spMkLst>
        </pc:spChg>
        <pc:graphicFrameChg chg="add mod modGraphic">
          <ac:chgData name="Anubhav Mittal" userId="0cec1447-ad5f-47c4-bef3-8ff0c5c26bca" providerId="ADAL" clId="{9369B9F9-694B-4B85-976E-D1919D4C5211}" dt="2020-07-09T09:24:01.510" v="653" actId="6549"/>
          <ac:graphicFrameMkLst>
            <pc:docMk/>
            <pc:sldMk cId="332498690" sldId="566"/>
            <ac:graphicFrameMk id="4" creationId="{CD5606CB-E252-4A3F-AA96-B0FF87EABEAF}"/>
          </ac:graphicFrameMkLst>
        </pc:graphicFrameChg>
        <pc:graphicFrameChg chg="del mod">
          <ac:chgData name="Anubhav Mittal" userId="0cec1447-ad5f-47c4-bef3-8ff0c5c26bca" providerId="ADAL" clId="{9369B9F9-694B-4B85-976E-D1919D4C5211}" dt="2020-07-09T09:17:40.931" v="612" actId="478"/>
          <ac:graphicFrameMkLst>
            <pc:docMk/>
            <pc:sldMk cId="332498690" sldId="566"/>
            <ac:graphicFrameMk id="5" creationId="{9EA15D3A-34B5-477B-9D68-115E794F44F2}"/>
          </ac:graphicFrameMkLst>
        </pc:graphicFrameChg>
      </pc:sldChg>
      <pc:sldChg chg="modSp add ord">
        <pc:chgData name="Anubhav Mittal" userId="0cec1447-ad5f-47c4-bef3-8ff0c5c26bca" providerId="ADAL" clId="{9369B9F9-694B-4B85-976E-D1919D4C5211}" dt="2020-07-09T10:16:15.170" v="1390" actId="20577"/>
        <pc:sldMkLst>
          <pc:docMk/>
          <pc:sldMk cId="855119197" sldId="567"/>
        </pc:sldMkLst>
        <pc:spChg chg="mod">
          <ac:chgData name="Anubhav Mittal" userId="0cec1447-ad5f-47c4-bef3-8ff0c5c26bca" providerId="ADAL" clId="{9369B9F9-694B-4B85-976E-D1919D4C5211}" dt="2020-07-09T10:06:52.835" v="661" actId="20577"/>
          <ac:spMkLst>
            <pc:docMk/>
            <pc:sldMk cId="855119197" sldId="567"/>
            <ac:spMk id="2" creationId="{8E03E6A4-DAE7-4962-8E6B-B7D70EB215C7}"/>
          </ac:spMkLst>
        </pc:spChg>
        <pc:spChg chg="mod">
          <ac:chgData name="Anubhav Mittal" userId="0cec1447-ad5f-47c4-bef3-8ff0c5c26bca" providerId="ADAL" clId="{9369B9F9-694B-4B85-976E-D1919D4C5211}" dt="2020-07-09T10:16:15.170" v="1390" actId="20577"/>
          <ac:spMkLst>
            <pc:docMk/>
            <pc:sldMk cId="855119197" sldId="567"/>
            <ac:spMk id="3" creationId="{5FBEDDCC-E332-42C6-850C-19EA35A8C1E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D778BC-D3A7-4949-A09A-9357A970C10F}" type="datetimeFigureOut">
              <a:rPr lang="en-GB"/>
              <a:pPr>
                <a:defRPr/>
              </a:pPr>
              <a:t>09/07/2020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998410-66B9-46FC-8898-E1B0EAEDC3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1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89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38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986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92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360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045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99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98410-66B9-46FC-8898-E1B0EAEDC3E6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10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46112A-4B7F-7A47-97DF-61781BDD46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2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28464" y="980728"/>
            <a:ext cx="9649072" cy="525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92560" y="260648"/>
            <a:ext cx="7920880" cy="576064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28464" y="980728"/>
            <a:ext cx="9649072" cy="5256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992560" y="260648"/>
            <a:ext cx="7920880" cy="576064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82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Research 2017 - Task Sk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22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ustomer Research 2017 - Task Slide Screensho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" y="44624"/>
            <a:ext cx="9649072" cy="86409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052736"/>
            <a:ext cx="9649072" cy="56166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489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FB38B4-86B5-FD4F-B8C3-A8CDDEEF8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5" r:id="rId3"/>
    <p:sldLayoutId id="2147483730" r:id="rId4"/>
    <p:sldLayoutId id="214748369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8464" y="116632"/>
            <a:ext cx="9649071" cy="792163"/>
          </a:xfrm>
          <a:prstGeom prst="roundRect">
            <a:avLst/>
          </a:prstGeom>
          <a:solidFill>
            <a:srgbClr val="004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188640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64" y="980804"/>
            <a:ext cx="9649071" cy="53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3BB1D2C7-9A25-DE4B-8177-AD357945EC8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16496" y="6475239"/>
            <a:ext cx="4319588" cy="338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600" dirty="0" err="1">
                <a:solidFill>
                  <a:srgbClr val="00427F"/>
                </a:solidFill>
                <a:latin typeface="Arial" charset="0"/>
                <a:cs typeface="Arial" charset="0"/>
              </a:rPr>
              <a:t>www.scottish-enterprise.com</a:t>
            </a:r>
            <a:endParaRPr lang="en-GB" sz="1600" dirty="0">
              <a:solidFill>
                <a:srgbClr val="00427F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2" descr="SE landscape logo (cmyk).jpg">
            <a:extLst>
              <a:ext uri="{FF2B5EF4-FFF2-40B4-BE49-F238E27FC236}">
                <a16:creationId xmlns:a16="http://schemas.microsoft.com/office/drawing/2014/main" id="{ABEBAB7E-13D1-A148-8C9F-0865B3F8B1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2488" y="6448251"/>
            <a:ext cx="2214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8464" y="116632"/>
            <a:ext cx="9649071" cy="792163"/>
          </a:xfrm>
          <a:prstGeom prst="roundRect">
            <a:avLst/>
          </a:prstGeom>
          <a:solidFill>
            <a:srgbClr val="004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b="1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188640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64" y="980804"/>
            <a:ext cx="9649071" cy="568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09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5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e-uat-singleentrypoint.azurewebsites.net/browse-support#!Products=/newest-first/show+25/page+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2480" y="6237312"/>
            <a:ext cx="374441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704528" y="764704"/>
            <a:ext cx="8420100" cy="475252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GB" sz="4000" b="1" dirty="0"/>
              <a:t>FBS</a:t>
            </a:r>
          </a:p>
          <a:p>
            <a:pPr marL="0" indent="0" algn="ctr">
              <a:buNone/>
            </a:pPr>
            <a:r>
              <a:rPr lang="en-GB" sz="4000" b="1" dirty="0"/>
              <a:t>User Research</a:t>
            </a:r>
          </a:p>
          <a:p>
            <a:pPr marL="0" indent="0" algn="ctr">
              <a:buNone/>
            </a:pPr>
            <a:r>
              <a:rPr lang="en-GB" sz="2800" b="1" dirty="0"/>
              <a:t>(New Industry filters)</a:t>
            </a:r>
          </a:p>
          <a:p>
            <a:pPr marL="0" indent="0" algn="ctr">
              <a:buNone/>
            </a:pPr>
            <a:r>
              <a:rPr lang="en-GB" sz="2800" b="1" dirty="0"/>
              <a:t>July 2020</a:t>
            </a:r>
          </a:p>
          <a:p>
            <a:pPr algn="ctr"/>
            <a:endParaRPr lang="en-GB" b="1" dirty="0"/>
          </a:p>
          <a:p>
            <a:pPr marL="0" indent="0" algn="ctr">
              <a:buNone/>
            </a:pPr>
            <a:r>
              <a:rPr lang="en-GB" b="1" dirty="0"/>
              <a:t>Anubhav Mittal </a:t>
            </a:r>
          </a:p>
        </p:txBody>
      </p:sp>
      <p:sp>
        <p:nvSpPr>
          <p:cNvPr id="55298" name="AutoShape 2" descr="Image result for sdi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Who we tested with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7638"/>
            <a:ext cx="8915400" cy="470852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10 Online un-moderated test sessions, with </a:t>
            </a:r>
            <a:r>
              <a:rPr lang="en-GB" sz="3200" dirty="0" err="1"/>
              <a:t>Userzoom</a:t>
            </a:r>
            <a:r>
              <a:rPr lang="en-GB" sz="3200" dirty="0"/>
              <a:t> panel, for usability testing</a:t>
            </a:r>
          </a:p>
          <a:p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Male – 4 / Female – 2 / Undisclosed - 4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Region – UK wide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Date – 8</a:t>
            </a:r>
            <a:r>
              <a:rPr lang="en-GB" sz="3200" baseline="30000" dirty="0"/>
              <a:t>th</a:t>
            </a:r>
            <a:r>
              <a:rPr lang="en-GB" sz="3200" dirty="0"/>
              <a:t> July 2020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2079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1143000"/>
          </a:xfrm>
        </p:spPr>
        <p:txBody>
          <a:bodyPr/>
          <a:lstStyle/>
          <a:p>
            <a:r>
              <a:rPr lang="en-GB" sz="3200">
                <a:solidFill>
                  <a:schemeClr val="tx1"/>
                </a:solidFill>
              </a:rPr>
              <a:t>What we were trying to find out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EFFC9E-026D-6540-8361-53FF8CDB64F9}"/>
              </a:ext>
            </a:extLst>
          </p:cNvPr>
          <p:cNvCxnSpPr/>
          <p:nvPr/>
        </p:nvCxnSpPr>
        <p:spPr>
          <a:xfrm>
            <a:off x="272480" y="908720"/>
            <a:ext cx="9361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048AE22-045D-5D48-B6B1-7A6473B1CF37}"/>
              </a:ext>
            </a:extLst>
          </p:cNvPr>
          <p:cNvSpPr txBox="1"/>
          <p:nvPr/>
        </p:nvSpPr>
        <p:spPr>
          <a:xfrm>
            <a:off x="272480" y="1366072"/>
            <a:ext cx="9361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explored the following thing: </a:t>
            </a:r>
          </a:p>
          <a:p>
            <a:endParaRPr lang="en-GB" dirty="0"/>
          </a:p>
          <a:p>
            <a:r>
              <a:rPr lang="en-GB" dirty="0"/>
              <a:t>Users views on the new industry filter under the Browse support webpage (their likes, dislikes, if they were able to understand “other sectors” tag  and if anything was missing)</a:t>
            </a:r>
            <a:endParaRPr lang="en-US" sz="2000" dirty="0"/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53069F1-66B5-4476-B787-666F9D9944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720" y="2810534"/>
            <a:ext cx="4248472" cy="377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86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7638"/>
            <a:ext cx="8915400" cy="47085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Users found the new industry filter easy to use, simple and easy to find.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Simple, plain, easy to use, logical were some of the comments made by the users.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Some dislikes included the design being a bit bland, colourless, some sectors being left out like farming, finance, digital.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Users understood what the “other sectors” industry tag meant and were happy with the search results displayed when it was selected.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Overall users were happy with the search and filter options that were available under the browse support web page. 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55119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New Industry filter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1500" dirty="0"/>
              <a:t>We asked the users about their likes and dislikes upon looking at the new industry filter panel - </a:t>
            </a:r>
            <a:r>
              <a:rPr lang="en-GB" sz="1500" dirty="0">
                <a:hlinkClick r:id="rId3"/>
              </a:rPr>
              <a:t>https://se-uat-singleentrypoint.azurewebsites.net/browse-support#!Products=/newest-first/show+25/page+1</a:t>
            </a:r>
            <a:r>
              <a:rPr lang="en-GB" sz="1500" dirty="0"/>
              <a:t> following things were mentioned:</a:t>
            </a:r>
          </a:p>
          <a:p>
            <a:pPr marL="11113"/>
            <a:r>
              <a:rPr lang="en-GB" sz="2000" dirty="0"/>
              <a:t>	</a:t>
            </a:r>
            <a:r>
              <a:rPr lang="en-GB" b="1" dirty="0"/>
              <a:t>Top 3 likes per user </a:t>
            </a:r>
            <a:r>
              <a:rPr lang="en-GB" dirty="0"/>
              <a:t>		             </a:t>
            </a:r>
            <a:r>
              <a:rPr lang="en-GB" b="1" dirty="0"/>
              <a:t>Top 3 dislikes per user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8CBBA5B-D901-41A3-9B71-0796CD6F6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122963"/>
              </p:ext>
            </p:extLst>
          </p:nvPr>
        </p:nvGraphicFramePr>
        <p:xfrm>
          <a:off x="200472" y="2212826"/>
          <a:ext cx="4464496" cy="4619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786">
                  <a:extLst>
                    <a:ext uri="{9D8B030D-6E8A-4147-A177-3AD203B41FA5}">
                      <a16:colId xmlns:a16="http://schemas.microsoft.com/office/drawing/2014/main" val="3898972215"/>
                    </a:ext>
                  </a:extLst>
                </a:gridCol>
                <a:gridCol w="1489355">
                  <a:extLst>
                    <a:ext uri="{9D8B030D-6E8A-4147-A177-3AD203B41FA5}">
                      <a16:colId xmlns:a16="http://schemas.microsoft.com/office/drawing/2014/main" val="4210205823"/>
                    </a:ext>
                  </a:extLst>
                </a:gridCol>
                <a:gridCol w="1489355">
                  <a:extLst>
                    <a:ext uri="{9D8B030D-6E8A-4147-A177-3AD203B41FA5}">
                      <a16:colId xmlns:a16="http://schemas.microsoft.com/office/drawing/2014/main" val="2022009636"/>
                    </a:ext>
                  </a:extLst>
                </a:gridCol>
              </a:tblGrid>
              <a:tr h="260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2382684"/>
                  </a:ext>
                </a:extLst>
              </a:tr>
              <a:tr h="53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understand the options available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variety of things on the list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use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2632743"/>
                  </a:ext>
                </a:extLst>
              </a:tr>
              <a:tr h="260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Logical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Comprehensive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5429311"/>
                  </a:ext>
                </a:extLst>
              </a:tr>
              <a:tr h="53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Great way to show and hide lots of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only showing the information I want to see while hiding the rest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Quick and easy to use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9639303"/>
                  </a:ext>
                </a:extLst>
              </a:tr>
              <a:tr h="260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Simple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Neat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use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6564657"/>
                  </a:ext>
                </a:extLst>
              </a:tr>
              <a:tr h="260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variety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layout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See more option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8778005"/>
                  </a:ext>
                </a:extLst>
              </a:tr>
              <a:tr h="260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find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navigate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find relevant information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3240096"/>
                  </a:ext>
                </a:extLst>
              </a:tr>
              <a:tr h="1093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like the way how much they can offer for the creative org.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information given offers clarity on how to move forward to adapt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industry filter gives helpful options with a few good search results because it helps me exactly on what I am looking for.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926941"/>
                  </a:ext>
                </a:extLst>
              </a:tr>
              <a:tr h="53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like the filter feature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think this really help narrow down the information you need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like it simple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917783"/>
                  </a:ext>
                </a:extLst>
              </a:tr>
              <a:tr h="260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easy to use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brings all the results required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good amount of industry options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1818799"/>
                  </a:ext>
                </a:extLst>
              </a:tr>
              <a:tr h="260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simple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straightforward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plain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34762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B791ACA-9190-4FD0-BA58-C43CB6A8B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596462"/>
              </p:ext>
            </p:extLst>
          </p:nvPr>
        </p:nvGraphicFramePr>
        <p:xfrm>
          <a:off x="4808984" y="2212828"/>
          <a:ext cx="4995486" cy="4486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346">
                  <a:extLst>
                    <a:ext uri="{9D8B030D-6E8A-4147-A177-3AD203B41FA5}">
                      <a16:colId xmlns:a16="http://schemas.microsoft.com/office/drawing/2014/main" val="2928880504"/>
                    </a:ext>
                  </a:extLst>
                </a:gridCol>
                <a:gridCol w="1663070">
                  <a:extLst>
                    <a:ext uri="{9D8B030D-6E8A-4147-A177-3AD203B41FA5}">
                      <a16:colId xmlns:a16="http://schemas.microsoft.com/office/drawing/2014/main" val="2599484975"/>
                    </a:ext>
                  </a:extLst>
                </a:gridCol>
                <a:gridCol w="1663070">
                  <a:extLst>
                    <a:ext uri="{9D8B030D-6E8A-4147-A177-3AD203B41FA5}">
                      <a16:colId xmlns:a16="http://schemas.microsoft.com/office/drawing/2014/main" val="1316039662"/>
                    </a:ext>
                  </a:extLst>
                </a:gridCol>
              </a:tblGrid>
              <a:tr h="280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Top 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5031993"/>
                  </a:ext>
                </a:extLst>
              </a:tr>
              <a:tr h="852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"other sectors" seemed very broad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bland color scheme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112836"/>
                  </a:ext>
                </a:extLst>
              </a:tr>
              <a:tr h="412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Limited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General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inclusive of new business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861731"/>
                  </a:ext>
                </a:extLst>
              </a:tr>
              <a:tr h="852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Could be even more listed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search option if yours isn’t included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Specific search bar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8408752"/>
                  </a:ext>
                </a:extLst>
              </a:tr>
              <a:tr h="412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looks a bit boring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4282847"/>
                  </a:ext>
                </a:extLst>
              </a:tr>
              <a:tr h="852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every tick you do in the filter it starts to search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too plane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layout is good but missing some design in it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5895673"/>
                  </a:ext>
                </a:extLst>
              </a:tr>
              <a:tr h="412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needs more of a flow to it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needs a drop-down box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less industry options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743491"/>
                  </a:ext>
                </a:extLst>
              </a:tr>
              <a:tr h="412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colorless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easy to navigate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bland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7808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19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FBS New Industry filter-missing?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2000" dirty="0"/>
              <a:t>When we asked the users if there was anything missing from the filters following things were mentioned: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EA15D3A-34B5-477B-9D68-115E794F4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971655"/>
              </p:ext>
            </p:extLst>
          </p:nvPr>
        </p:nvGraphicFramePr>
        <p:xfrm>
          <a:off x="1136576" y="2195736"/>
          <a:ext cx="7488832" cy="3590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128">
                  <a:extLst>
                    <a:ext uri="{9D8B030D-6E8A-4147-A177-3AD203B41FA5}">
                      <a16:colId xmlns:a16="http://schemas.microsoft.com/office/drawing/2014/main" val="3412561300"/>
                    </a:ext>
                  </a:extLst>
                </a:gridCol>
                <a:gridCol w="2494852">
                  <a:extLst>
                    <a:ext uri="{9D8B030D-6E8A-4147-A177-3AD203B41FA5}">
                      <a16:colId xmlns:a16="http://schemas.microsoft.com/office/drawing/2014/main" val="1385608256"/>
                    </a:ext>
                  </a:extLst>
                </a:gridCol>
                <a:gridCol w="2494852">
                  <a:extLst>
                    <a:ext uri="{9D8B030D-6E8A-4147-A177-3AD203B41FA5}">
                      <a16:colId xmlns:a16="http://schemas.microsoft.com/office/drawing/2014/main" val="2614986666"/>
                    </a:ext>
                  </a:extLst>
                </a:gridCol>
              </a:tblGrid>
              <a:tr h="48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6288343"/>
                  </a:ext>
                </a:extLst>
              </a:tr>
              <a:tr h="1004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Farming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Mining, Gathering, Extracting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Medical care and/or Protective services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8353234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maybe government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or private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3670537"/>
                  </a:ext>
                </a:extLst>
              </a:tr>
              <a:tr h="1004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more options for sectors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more options for support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drop down box to narrow it down for specific industries.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3475718"/>
                  </a:ext>
                </a:extLst>
              </a:tr>
              <a:tr h="48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finance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digital - of some description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189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651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tx1"/>
                </a:solidFill>
              </a:rPr>
              <a:t>FBS New Industry filter- “other sectors”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530626"/>
          </a:xfrm>
        </p:spPr>
        <p:txBody>
          <a:bodyPr/>
          <a:lstStyle/>
          <a:p>
            <a:pPr marL="11113"/>
            <a:r>
              <a:rPr lang="en-GB" sz="2000" dirty="0"/>
              <a:t>When we asked the users what “other sectors” filter tag mean to them, following things were mentioned:</a:t>
            </a:r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54013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5606CB-E252-4A3F-AA96-B0FF87EABE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009611"/>
              </p:ext>
            </p:extLst>
          </p:nvPr>
        </p:nvGraphicFramePr>
        <p:xfrm>
          <a:off x="848544" y="1988840"/>
          <a:ext cx="8208912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698">
                  <a:extLst>
                    <a:ext uri="{9D8B030D-6E8A-4147-A177-3AD203B41FA5}">
                      <a16:colId xmlns:a16="http://schemas.microsoft.com/office/drawing/2014/main" val="1574735943"/>
                    </a:ext>
                  </a:extLst>
                </a:gridCol>
                <a:gridCol w="2736607">
                  <a:extLst>
                    <a:ext uri="{9D8B030D-6E8A-4147-A177-3AD203B41FA5}">
                      <a16:colId xmlns:a16="http://schemas.microsoft.com/office/drawing/2014/main" val="79556223"/>
                    </a:ext>
                  </a:extLst>
                </a:gridCol>
                <a:gridCol w="2736607">
                  <a:extLst>
                    <a:ext uri="{9D8B030D-6E8A-4147-A177-3AD203B41FA5}">
                      <a16:colId xmlns:a16="http://schemas.microsoft.com/office/drawing/2014/main" val="699461406"/>
                    </a:ext>
                  </a:extLst>
                </a:gridCol>
              </a:tblGrid>
              <a:tr h="25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4444736"/>
                  </a:ext>
                </a:extLst>
              </a:tr>
              <a:tr h="53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 means anything not covered under what is already listed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where you might find further information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might find more detailed information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310222"/>
                  </a:ext>
                </a:extLst>
              </a:tr>
              <a:tr h="53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Sectors that were not listed previously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9776967"/>
                  </a:ext>
                </a:extLst>
              </a:tr>
              <a:tr h="53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sectors which don’t fit in the above categories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8181702"/>
                  </a:ext>
                </a:extLst>
              </a:tr>
              <a:tr h="53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Anything that does not fit into the pre - mentioned categories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business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industries which don’t have a category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8294680"/>
                  </a:ext>
                </a:extLst>
              </a:tr>
              <a:tr h="53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Other sectors that aren’t highlighted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5059000"/>
                  </a:ext>
                </a:extLst>
              </a:tr>
              <a:tr h="25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sectors not already listed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maybe smaller industrial sectors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1898131"/>
                  </a:ext>
                </a:extLst>
              </a:tr>
              <a:tr h="25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TV and Film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Performing Arts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Workshop facilitators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4723535"/>
                  </a:ext>
                </a:extLst>
              </a:tr>
              <a:tr h="25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maybe this is for undefined sectors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sectors you cannot categories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unknown sector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9399761"/>
                  </a:ext>
                </a:extLst>
              </a:tr>
              <a:tr h="25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variety of other job sectors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more jobs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relevant jobs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4014174"/>
                  </a:ext>
                </a:extLst>
              </a:tr>
              <a:tr h="25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everything else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349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98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tx1"/>
                </a:solidFill>
              </a:rPr>
              <a:t>FBS New Industry filter- “other sectors”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DDCC-E332-42C6-850C-19EA35A8C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458618"/>
          </a:xfrm>
        </p:spPr>
        <p:txBody>
          <a:bodyPr/>
          <a:lstStyle/>
          <a:p>
            <a:r>
              <a:rPr lang="en-US" b="1" dirty="0"/>
              <a:t>Is it easy to understand the industry label "other sectors"?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600" i="1" dirty="0"/>
          </a:p>
          <a:p>
            <a:endParaRPr lang="en-US" b="1" dirty="0"/>
          </a:p>
          <a:p>
            <a:pPr algn="ctr"/>
            <a:r>
              <a:rPr lang="en-US" b="1" dirty="0"/>
              <a:t>Yes=7 / No=3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I didn’t have any problems understanding the sector labels</a:t>
            </a:r>
            <a:endParaRPr lang="en-GB" sz="12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Presumably means sectors not covered under main menu</a:t>
            </a:r>
            <a:endParaRPr lang="en-GB" sz="12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Other surely means everything else </a:t>
            </a:r>
            <a:endParaRPr lang="en-GB" sz="12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It seems relatively self-explanatory to me that this would be to describe other sectors of business that aren’t on the list.</a:t>
            </a:r>
            <a:endParaRPr lang="en-GB" sz="12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I believe it generalizes business sectors making it difficult to distinguish between relevant sectors.</a:t>
            </a:r>
            <a:endParaRPr lang="en-GB" sz="12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No, the reason for that is because it could be any other sector which </a:t>
            </a:r>
            <a:r>
              <a:rPr lang="en-US" sz="1200" i="1" dirty="0" err="1"/>
              <a:t>i</a:t>
            </a:r>
            <a:r>
              <a:rPr lang="en-US" sz="1200" i="1" dirty="0"/>
              <a:t> might not like or not know off and that could mean anything the word "other sectors" so not really too keen as to what would mean if there are a variety of other sectors that are being displayed.</a:t>
            </a:r>
            <a:endParaRPr lang="en-GB" sz="12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To me this section included more than just information for sectors which don’t fit into other categories. It also included more general guides for all industries. To me this was confusing.</a:t>
            </a:r>
            <a:endParaRPr lang="en-GB" sz="1200" i="1" dirty="0"/>
          </a:p>
          <a:p>
            <a:endParaRPr lang="en-US" i="1" dirty="0"/>
          </a:p>
        </p:txBody>
      </p:sp>
      <p:pic>
        <p:nvPicPr>
          <p:cNvPr id="6" name="C1022C6264">
            <a:extLst>
              <a:ext uri="{FF2B5EF4-FFF2-40B4-BE49-F238E27FC236}">
                <a16:creationId xmlns:a16="http://schemas.microsoft.com/office/drawing/2014/main" id="{C5A3F238-C57A-4EE7-A233-071F99D5BB8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76450" y="2085404"/>
            <a:ext cx="57531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761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E6A4-DAE7-4962-8E6B-B7D70EB2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706090"/>
          </a:xfrm>
        </p:spPr>
        <p:txBody>
          <a:bodyPr/>
          <a:lstStyle/>
          <a:p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8AE22-045D-5D48-B6B1-7A6473B1CF37}"/>
              </a:ext>
            </a:extLst>
          </p:cNvPr>
          <p:cNvSpPr txBox="1"/>
          <p:nvPr/>
        </p:nvSpPr>
        <p:spPr>
          <a:xfrm>
            <a:off x="141383" y="1038532"/>
            <a:ext cx="9361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 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91733"/>
      </p:ext>
    </p:extLst>
  </p:cSld>
  <p:clrMapOvr>
    <a:masterClrMapping/>
  </p:clrMapOvr>
</p:sld>
</file>

<file path=ppt/theme/theme1.xml><?xml version="1.0" encoding="utf-8"?>
<a:theme xmlns:a="http://schemas.openxmlformats.org/drawingml/2006/main" name="1_sdi template">
  <a:themeElements>
    <a:clrScheme name="1_sdi templat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sdi template">
      <a:majorFont>
        <a:latin typeface="Arial"/>
        <a:ea typeface="MS PGothic"/>
        <a:cs typeface="Arial"/>
      </a:majorFont>
      <a:minorFont>
        <a:latin typeface="Arial"/>
        <a:ea typeface="MS PGothi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di templat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d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d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er Research 2017 - Screenshot on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D45AEB09696B4EA516F306332D0663" ma:contentTypeVersion="15" ma:contentTypeDescription="Create a new document." ma:contentTypeScope="" ma:versionID="17c674f168b82a9c7784790953073d51">
  <xsd:schema xmlns:xsd="http://www.w3.org/2001/XMLSchema" xmlns:xs="http://www.w3.org/2001/XMLSchema" xmlns:p="http://schemas.microsoft.com/office/2006/metadata/properties" xmlns:ns1="6db2c8f2-fe83-4eb7-aef3-51a35d5deb60" xmlns:ns3="5c0236c5-800f-4186-8dff-7b2f080b9de5" targetNamespace="http://schemas.microsoft.com/office/2006/metadata/properties" ma:root="true" ma:fieldsID="dfc4c0cea19d9ecc23ed3b0ff38e7bce" ns1:_="" ns3:_="">
    <xsd:import namespace="6db2c8f2-fe83-4eb7-aef3-51a35d5deb60"/>
    <xsd:import namespace="5c0236c5-800f-4186-8dff-7b2f080b9de5"/>
    <xsd:element name="properties">
      <xsd:complexType>
        <xsd:sequence>
          <xsd:element name="documentManagement">
            <xsd:complexType>
              <xsd:all>
                <xsd:element ref="ns1:Research_x0020_Tags" minOccurs="0"/>
                <xsd:element ref="ns1:Presentation" minOccurs="0"/>
                <xsd:element ref="ns1:Link" minOccurs="0"/>
                <xsd:element ref="ns1:_Flow_SignoffStatus" minOccurs="0"/>
                <xsd:element ref="ns1:MediaServiceMetadata" minOccurs="0"/>
                <xsd:element ref="ns1:MediaServiceFastMetadata" minOccurs="0"/>
                <xsd:element ref="ns1:MediaServiceAutoTags" minOccurs="0"/>
                <xsd:element ref="ns1:MediaServiceOCR" minOccurs="0"/>
                <xsd:element ref="ns1:MediaServiceDateTaken" minOccurs="0"/>
                <xsd:element ref="ns1:MediaServiceLocation" minOccurs="0"/>
                <xsd:element ref="ns3:SharedWithUsers" minOccurs="0"/>
                <xsd:element ref="ns3:SharedWithDetails" minOccurs="0"/>
                <xsd:element ref="ns1:MediaServiceGenerationTime" minOccurs="0"/>
                <xsd:element ref="ns1:MediaServiceEventHashCode" minOccurs="0"/>
                <xsd:element ref="ns1:CR_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b2c8f2-fe83-4eb7-aef3-51a35d5deb60" elementFormDefault="qualified">
    <xsd:import namespace="http://schemas.microsoft.com/office/2006/documentManagement/types"/>
    <xsd:import namespace="http://schemas.microsoft.com/office/infopath/2007/PartnerControls"/>
    <xsd:element name="Research_x0020_Tags" ma:index="0" nillable="true" ma:displayName="Tags" ma:indexed="true" ma:internalName="Research_x0020_Tags">
      <xsd:simpleType>
        <xsd:restriction base="dms:Text">
          <xsd:maxLength value="255"/>
        </xsd:restriction>
      </xsd:simpleType>
    </xsd:element>
    <xsd:element name="Presentation" ma:index="1" nillable="true" ma:displayName="Presentation" ma:default="0" ma:format="Dropdown" ma:indexed="true" ma:internalName="Presentation">
      <xsd:simpleType>
        <xsd:restriction base="dms:Boolean"/>
      </xsd:simpleType>
    </xsd:element>
    <xsd:element name="Link" ma:index="4" nillable="true" ma:displayName="Link" ma:description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Flow_SignoffStatus" ma:index="5" nillable="true" ma:displayName="Sign-off status" ma:internalName="_x0024_Resources_x003a_core_x002c_Signoff_Status_x003b_">
      <xsd:simpleType>
        <xsd:restriction base="dms:Text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CR_DocType" ma:index="22" nillable="true" ma:displayName="CR_DocType" ma:description="Type of file" ma:format="Dropdown" ma:internalName="CR_DocType">
      <xsd:simpleType>
        <xsd:restriction base="dms:Choice">
          <xsd:enumeration value="Results Presentation"/>
          <xsd:enumeration value="OneNote"/>
          <xsd:enumeration value="Test Session Docs"/>
          <xsd:enumeration value="Admin"/>
          <xsd:enumeration value="O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236c5-800f-4186-8dff-7b2f080b9de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6db2c8f2-fe83-4eb7-aef3-51a35d5deb60" xsi:nil="true"/>
    <Research_x0020_Tags xmlns="6db2c8f2-fe83-4eb7-aef3-51a35d5deb60" xsi:nil="true"/>
    <Presentation xmlns="6db2c8f2-fe83-4eb7-aef3-51a35d5deb60">false</Presentation>
    <Link xmlns="6db2c8f2-fe83-4eb7-aef3-51a35d5deb60">
      <Url xsi:nil="true"/>
      <Description xsi:nil="true"/>
    </Link>
    <CR_DocType xmlns="6db2c8f2-fe83-4eb7-aef3-51a35d5deb6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AB62A5-AAD1-4550-96C4-2C96376866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b2c8f2-fe83-4eb7-aef3-51a35d5deb60"/>
    <ds:schemaRef ds:uri="5c0236c5-800f-4186-8dff-7b2f080b9d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94AF57-505B-43E7-8B2B-F88E875D2B2E}">
  <ds:schemaRefs>
    <ds:schemaRef ds:uri="5c0236c5-800f-4186-8dff-7b2f080b9de5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6db2c8f2-fe83-4eb7-aef3-51a35d5deb6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36BBD3D-5952-4429-8E4B-D240C2B837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41702</TotalTime>
  <Words>911</Words>
  <Application>Microsoft Office PowerPoint</Application>
  <PresentationFormat>A4 Paper (210x297 mm)</PresentationFormat>
  <Paragraphs>182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1_sdi template</vt:lpstr>
      <vt:lpstr>sdi template</vt:lpstr>
      <vt:lpstr>2_sdi template</vt:lpstr>
      <vt:lpstr>2_Customer Research 2017 - Screenshot only</vt:lpstr>
      <vt:lpstr>PowerPoint Presentation</vt:lpstr>
      <vt:lpstr>Who we tested with</vt:lpstr>
      <vt:lpstr>What we were trying to find out</vt:lpstr>
      <vt:lpstr>Summary</vt:lpstr>
      <vt:lpstr>FBS New Industry filter feedback</vt:lpstr>
      <vt:lpstr>FBS New Industry filter-missing?</vt:lpstr>
      <vt:lpstr>FBS New Industry filter- “other sectors”</vt:lpstr>
      <vt:lpstr>FBS New Industry filter- “other sectors”</vt:lpstr>
      <vt:lpstr>      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 Events Testing August 2019</dc:title>
  <dc:subject>User Research </dc:subject>
  <dc:creator>Martin Kerr</dc:creator>
  <cp:keywords>SEP</cp:keywords>
  <dc:description/>
  <cp:lastModifiedBy>Anubhav Mittal</cp:lastModifiedBy>
  <cp:revision>2260</cp:revision>
  <dcterms:created xsi:type="dcterms:W3CDTF">2013-05-29T15:18:42Z</dcterms:created>
  <dcterms:modified xsi:type="dcterms:W3CDTF">2020-07-09T10:16:27Z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0x010100CDD45AEB09696B4EA516F306332D0663</vt:lpwstr>
  </property>
  <property fmtid="{D5CDD505-2E9C-101B-9397-08002B2CF9AE}" pid="3" name="_dlc_DocIdItemGuid">
    <vt:lpwstr>10fc3092-07d6-4e2c-a95c-8e76faa055d0</vt:lpwstr>
  </property>
</Properties>
</file>